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8" r:id="rId4"/>
  </p:sldIdLst>
  <p:sldSz cx="7562850" cy="10688638"/>
  <p:notesSz cx="6735763" cy="9866313"/>
  <p:defaultTextStyle>
    <a:defPPr>
      <a:defRPr lang="ja-JP"/>
    </a:defPPr>
    <a:lvl1pPr marL="0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FFF887"/>
    <a:srgbClr val="E16E22"/>
    <a:srgbClr val="F1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59" autoAdjust="0"/>
  </p:normalViewPr>
  <p:slideViewPr>
    <p:cSldViewPr>
      <p:cViewPr varScale="1">
        <p:scale>
          <a:sx n="73" d="100"/>
          <a:sy n="73" d="100"/>
        </p:scale>
        <p:origin x="3060" y="60"/>
      </p:cViewPr>
      <p:guideLst>
        <p:guide orient="horz" pos="3367"/>
        <p:guide pos="2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9A6C-8367-4CB6-8330-1243FE4CB19B}" type="datetimeFigureOut">
              <a:rPr kumimoji="1" lang="ja-JP" altLang="en-US" smtClean="0"/>
              <a:t>2017/8/5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F2B30-610E-4E95-AA47-AE2FE903F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5" y="3320416"/>
            <a:ext cx="6428423" cy="229112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9" y="6056897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306" y="571553"/>
            <a:ext cx="1276231" cy="1215832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15" y="571553"/>
            <a:ext cx="3702646" cy="1215832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4" y="3320409"/>
            <a:ext cx="6428423" cy="229112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7085-1BAB-44B9-8D69-08976EA45D6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4C38-1B6D-43BC-B0F9-A9C54DD5940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0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0CEE-03BC-4619-A554-F08152874C4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E68-60B7-4F4E-BE2D-E33846CE33E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0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4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3EC-ED4B-4C8A-B97A-7B470417524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170F-7569-4D20-94FA-6B9C1BB9D2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09" y="3602470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602470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CD85-8F5F-4096-A65B-584E55D15F0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3537-F25A-4FD2-8B35-59E07ED16B7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2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4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4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5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5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09B6-EAC1-459E-8525-FB095B922DF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AE17-E0A9-4F52-9197-962BFBFA263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D1F-3F82-463D-A4D8-93F2FE7378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5109-1BB8-4A49-BAEA-A2FD162B3CC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2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23B2-802B-4E75-9DA5-FEC7924BE56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342C-9139-42B0-A34E-D024B6C6CB2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9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69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698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6A69-46D8-4CC3-A2AC-08F5D98BD2F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7177-D10E-486A-8D56-326958D7006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6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F80-90F2-4F7F-BB98-FBCCC492563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6F85-3707-466A-9289-60C3B9DFFDF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88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6C3D-8D56-4D48-8BF7-2ACC16AE1E8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A811-CF13-45B2-8F51-0CB8BCDBF1F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58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08" y="618556"/>
            <a:ext cx="3702646" cy="1317275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A263-AEDE-44F2-A0CA-6440CC3BFB7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919F-280A-4597-8952-1C8C537813F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6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10" y="3325356"/>
            <a:ext cx="2489438" cy="940451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325356"/>
            <a:ext cx="2489438" cy="940451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9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50" y="2392580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50" y="3389690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32" y="2392580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32" y="3389690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8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74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703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8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39" indent="0">
              <a:buNone/>
              <a:defRPr sz="3000"/>
            </a:lvl2pPr>
            <a:lvl3pPr marL="995478" indent="0">
              <a:buNone/>
              <a:defRPr sz="2600"/>
            </a:lvl3pPr>
            <a:lvl4pPr marL="1493217" indent="0">
              <a:buNone/>
              <a:defRPr sz="2200"/>
            </a:lvl4pPr>
            <a:lvl5pPr marL="1990957" indent="0">
              <a:buNone/>
              <a:defRPr sz="2200"/>
            </a:lvl5pPr>
            <a:lvl6pPr marL="2488695" indent="0">
              <a:buNone/>
              <a:defRPr sz="2200"/>
            </a:lvl6pPr>
            <a:lvl7pPr marL="2986435" indent="0">
              <a:buNone/>
              <a:defRPr sz="2200"/>
            </a:lvl7pPr>
            <a:lvl8pPr marL="3484174" indent="0">
              <a:buNone/>
              <a:defRPr sz="2200"/>
            </a:lvl8pPr>
            <a:lvl9pPr marL="3981914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6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149" y="428041"/>
            <a:ext cx="6806565" cy="1781440"/>
          </a:xfrm>
          <a:prstGeom prst="rect">
            <a:avLst/>
          </a:prstGeom>
        </p:spPr>
        <p:txBody>
          <a:bodyPr vert="horz" lIns="99549" tIns="49773" rIns="99549" bIns="4977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9" y="2494019"/>
            <a:ext cx="6806565" cy="7054007"/>
          </a:xfrm>
          <a:prstGeom prst="rect">
            <a:avLst/>
          </a:prstGeom>
        </p:spPr>
        <p:txBody>
          <a:bodyPr vert="horz" lIns="99549" tIns="49773" rIns="99549" bIns="4977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9" y="9906786"/>
            <a:ext cx="1764665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5" y="9906786"/>
            <a:ext cx="2394903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9" y="9906786"/>
            <a:ext cx="1764665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 descr="ルセフィppt_b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57518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5478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04" indent="-373304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27" indent="-311087" algn="l" defTabSz="99547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48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088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26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566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3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9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78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17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57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95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35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74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14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78143" y="428231"/>
            <a:ext cx="6806565" cy="17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78143" y="2494016"/>
            <a:ext cx="6806565" cy="70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3" y="9907545"/>
            <a:ext cx="1764665" cy="56869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604CA9-2971-4E72-A7BB-94280FF0D8D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2017/8/5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4" y="9907545"/>
            <a:ext cx="2394903" cy="56869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3" y="9907545"/>
            <a:ext cx="1764665" cy="56869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0C6D2E-3DB3-454A-A278-CFFEE43BDE8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2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9pPr>
    </p:titleStyle>
    <p:bodyStyle>
      <a:lvl1pPr marL="373315" indent="-3733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325041" y="5488335"/>
            <a:ext cx="7416824" cy="3679554"/>
            <a:chOff x="246897" y="2036420"/>
            <a:chExt cx="7416824" cy="3679554"/>
          </a:xfrm>
        </p:grpSpPr>
        <p:sp>
          <p:nvSpPr>
            <p:cNvPr id="14" name="角丸四角形 13"/>
            <p:cNvSpPr/>
            <p:nvPr/>
          </p:nvSpPr>
          <p:spPr bwMode="auto">
            <a:xfrm>
              <a:off x="246897" y="2036420"/>
              <a:ext cx="1160133" cy="374604"/>
            </a:xfrm>
            <a:prstGeom prst="roundRect">
              <a:avLst>
                <a:gd name="adj" fmla="val 10863"/>
              </a:avLst>
            </a:prstGeom>
            <a:solidFill>
              <a:srgbClr val="0092D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9551" tIns="49775" rIns="99551" bIns="49775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00" b="1" dirty="0">
                  <a:solidFill>
                    <a:prstClr val="white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特別講演</a:t>
              </a:r>
              <a:endParaRPr lang="en-US" sz="1600" b="1" dirty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53918" y="3548588"/>
              <a:ext cx="7165787" cy="1479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r>
                <a:rPr lang="en-US" altLang="ja-JP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『 </a:t>
              </a:r>
              <a:r>
                <a:rPr lang="ja-JP" altLang="en-US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足</a:t>
              </a:r>
              <a:r>
                <a:rPr lang="ja-JP" altLang="en-US" sz="32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をどう見る、どうケア</a:t>
              </a:r>
              <a:r>
                <a:rPr lang="ja-JP" altLang="en-US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する</a:t>
              </a:r>
              <a:r>
                <a:rPr lang="en-US" altLang="ja-JP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』</a:t>
              </a:r>
              <a:endPara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ja-JP" altLang="en-US" sz="3200" dirty="0">
                <a:solidFill>
                  <a:srgbClr val="0092D2"/>
                </a:solidFill>
                <a:latin typeface="ＭＳ Ｐゴシック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246897" y="4556700"/>
              <a:ext cx="7416824" cy="1159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28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　</a:t>
              </a:r>
              <a:r>
                <a:rPr lang="ja-JP" altLang="en-US" sz="36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丹波 光子 先生</a:t>
              </a:r>
              <a:endParaRPr lang="ja-JP" altLang="en-US" sz="36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	</a:t>
              </a:r>
              <a:r>
                <a:rPr lang="zh-CN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杏林</a:t>
              </a:r>
              <a:r>
                <a:rPr lang="zh-CN" altLang="en-US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大学医学部付属</a:t>
              </a:r>
              <a:r>
                <a:rPr lang="zh-CN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病院</a:t>
              </a:r>
              <a:endParaRPr lang="en-US" altLang="zh-CN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ja-JP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		</a:t>
              </a:r>
              <a:r>
                <a:rPr lang="ja-JP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特定看護師皮膚・排泄ケア認定看護師　</a:t>
              </a:r>
              <a:r>
                <a:rPr lang="ja-JP" altLang="en-US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259708" y="4551409"/>
              <a:ext cx="880162" cy="449629"/>
              <a:chOff x="415871" y="6742147"/>
              <a:chExt cx="798132" cy="384654"/>
            </a:xfrm>
          </p:grpSpPr>
          <p:sp>
            <p:nvSpPr>
              <p:cNvPr id="3" name="円/楕円 2"/>
              <p:cNvSpPr/>
              <p:nvPr/>
            </p:nvSpPr>
            <p:spPr>
              <a:xfrm>
                <a:off x="467877" y="6742147"/>
                <a:ext cx="719940" cy="374124"/>
              </a:xfrm>
              <a:prstGeom prst="ellipse">
                <a:avLst/>
              </a:prstGeom>
              <a:solidFill>
                <a:srgbClr val="0092D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600" dirty="0">
                  <a:solidFill>
                    <a:prstClr val="white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415871" y="6847703"/>
                <a:ext cx="798132" cy="2790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ja-JP" altLang="en-US" sz="1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演</a:t>
                </a:r>
                <a:r>
                  <a:rPr lang="en-US" altLang="ja-JP" sz="1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en-US" sz="19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者　</a:t>
                </a:r>
              </a:p>
            </p:txBody>
          </p:sp>
        </p:grpSp>
      </p:grpSp>
      <p:sp>
        <p:nvSpPr>
          <p:cNvPr id="21" name="正方形/長方形 20"/>
          <p:cNvSpPr/>
          <p:nvPr/>
        </p:nvSpPr>
        <p:spPr>
          <a:xfrm>
            <a:off x="253040" y="254891"/>
            <a:ext cx="7056784" cy="10177771"/>
          </a:xfrm>
          <a:prstGeom prst="rect">
            <a:avLst/>
          </a:prstGeom>
          <a:noFill/>
          <a:ln w="952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041" y="591792"/>
            <a:ext cx="7237808" cy="800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ja-JP" altLang="en-US" sz="4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</a:t>
            </a:r>
            <a:r>
              <a:rPr lang="ja-JP" altLang="en-US" sz="4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lang="ja-JP" altLang="en-US" sz="4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</a:t>
            </a:r>
            <a:r>
              <a:rPr lang="ja-JP" altLang="en-US" sz="4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松山「足を学ぶ会」</a:t>
            </a:r>
          </a:p>
        </p:txBody>
      </p:sp>
      <p:grpSp>
        <p:nvGrpSpPr>
          <p:cNvPr id="6" name="図形グループ 5"/>
          <p:cNvGrpSpPr/>
          <p:nvPr/>
        </p:nvGrpSpPr>
        <p:grpSpPr>
          <a:xfrm>
            <a:off x="344768" y="5992386"/>
            <a:ext cx="7181075" cy="1455554"/>
            <a:chOff x="1208170" y="3766646"/>
            <a:chExt cx="4660137" cy="1455554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762217" y="3856716"/>
              <a:ext cx="4106090" cy="13654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24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兵頭 佳代子 先生</a:t>
              </a:r>
              <a:endPara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zh-TW" altLang="en-US" sz="19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愛媛</a:t>
              </a:r>
              <a:r>
                <a:rPr lang="zh-TW" altLang="en-US" sz="19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県立中央病院　糖尿病内分泌内科外来　看護師</a:t>
              </a:r>
              <a:endParaRPr lang="en-US" altLang="ja-JP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24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大成 敏江 先生</a:t>
              </a:r>
              <a:endPara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19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医療法人　聖光会　鷹の子病院　</a:t>
              </a:r>
              <a:r>
                <a:rPr lang="ja-JP" altLang="en-US" sz="19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看護師</a:t>
              </a:r>
              <a:r>
                <a:rPr lang="ja-JP" altLang="en-US" sz="16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endParaRPr lang="ja-JP" altLang="en-US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25" name="図形グループ 24"/>
            <p:cNvGrpSpPr/>
            <p:nvPr/>
          </p:nvGrpSpPr>
          <p:grpSpPr>
            <a:xfrm>
              <a:off x="1208170" y="3766646"/>
              <a:ext cx="594680" cy="420859"/>
              <a:chOff x="1145344" y="5042815"/>
              <a:chExt cx="539256" cy="360040"/>
            </a:xfrm>
          </p:grpSpPr>
          <p:sp>
            <p:nvSpPr>
              <p:cNvPr id="26" name="円/楕円 25"/>
              <p:cNvSpPr/>
              <p:nvPr/>
            </p:nvSpPr>
            <p:spPr>
              <a:xfrm>
                <a:off x="1219738" y="5042815"/>
                <a:ext cx="392684" cy="360040"/>
              </a:xfrm>
              <a:prstGeom prst="ellipse">
                <a:avLst/>
              </a:prstGeom>
              <a:solidFill>
                <a:srgbClr val="0092D2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1145344" y="5131349"/>
                <a:ext cx="539256" cy="2556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ja-JP" altLang="en-US" sz="16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座</a:t>
                </a:r>
                <a:r>
                  <a:rPr lang="en-US" altLang="ja-JP" sz="16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</a:t>
                </a:r>
                <a:r>
                  <a:rPr lang="ja-JP" altLang="en-US" sz="1600" b="1" dirty="0">
                    <a:solidFill>
                      <a:schemeClr val="bg1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長</a:t>
                </a:r>
              </a:p>
            </p:txBody>
          </p:sp>
        </p:grpSp>
      </p:grpSp>
      <p:sp>
        <p:nvSpPr>
          <p:cNvPr id="30" name="テキスト ボックス 29"/>
          <p:cNvSpPr txBox="1"/>
          <p:nvPr/>
        </p:nvSpPr>
        <p:spPr>
          <a:xfrm>
            <a:off x="397050" y="2608017"/>
            <a:ext cx="7102249" cy="186204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日時：平成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９</a:t>
            </a:r>
            <a:r>
              <a:rPr lang="ja-JP" altLang="en-US" sz="19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ja-JP" altLang="en-US" sz="19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</a:t>
            </a:r>
            <a:r>
              <a:rPr lang="ja-JP" altLang="en-US" sz="19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日（水）</a:t>
            </a:r>
            <a:r>
              <a: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18:45〜20:00</a:t>
            </a:r>
          </a:p>
          <a:p>
            <a:endParaRPr lang="en-US" altLang="ja-JP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会場：</a:t>
            </a:r>
            <a:r>
              <a:rPr lang="ja-JP" altLang="en-US" sz="2800" b="1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ひめぎん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ホール 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　第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会議室</a:t>
            </a:r>
            <a:endParaRPr lang="en-US" altLang="ja-JP" sz="28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zh-TW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zh-TW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松山市道後町</a:t>
            </a:r>
            <a:r>
              <a:rPr lang="en-US" altLang="zh-TW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2-5-1</a:t>
            </a:r>
            <a:endParaRPr lang="zh-TW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zh-TW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zh-TW" altLang="en-US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ＴＥＬ</a:t>
            </a:r>
            <a:r>
              <a:rPr lang="zh-TW" altLang="en-US" sz="19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zh-TW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089-923-5111</a:t>
            </a:r>
            <a:r>
              <a:rPr lang="zh-TW" altLang="en-US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3040" y="253062"/>
            <a:ext cx="144023" cy="2859010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8" name="図 1" descr="ロゴまわり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0329" r="68317" b="39121"/>
          <a:stretch/>
        </p:blipFill>
        <p:spPr bwMode="auto">
          <a:xfrm>
            <a:off x="3439353" y="10025751"/>
            <a:ext cx="1926248" cy="39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41066" y="1383880"/>
            <a:ext cx="6522935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謹啓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先生におかれましては益々ご健勝のこととお慶び申し上げます。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この度、下記の要領にて糖尿病フットケア 足を学ぶ会を開催させて頂く事になりました。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ご多忙中とは存じますが、万障お繰り合わせの上、ご出席賜りたくお願い申し上げます。</a:t>
            </a:r>
          </a:p>
          <a:p>
            <a:pPr algn="r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謹白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07334" y="4944210"/>
            <a:ext cx="4955203" cy="40011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kumimoji="1"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大正富山医薬品株式会社　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１８：４５～１９：００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2693" y="10096848"/>
            <a:ext cx="3414717" cy="40011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共催：松山「足を学ぶ会」</a:t>
            </a:r>
            <a:r>
              <a:rPr lang="en-US" altLang="ja-JP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endParaRPr kumimoji="1" lang="ja-JP" altLang="en-US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325040" y="4912272"/>
            <a:ext cx="1238276" cy="410669"/>
          </a:xfrm>
          <a:prstGeom prst="roundRect">
            <a:avLst>
              <a:gd name="adj" fmla="val 10863"/>
            </a:avLst>
          </a:prstGeom>
          <a:solidFill>
            <a:srgbClr val="0092D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9549" tIns="49773" rIns="99549" bIns="49773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製品情報提供</a:t>
            </a:r>
            <a:endParaRPr lang="en-US" sz="1200" b="1" dirty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3033" y="9049827"/>
            <a:ext cx="6667206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＊参加費として５００円申し受けます</a:t>
            </a:r>
            <a:endParaRPr lang="en-US" altLang="ja-JP" sz="15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＊本会は、愛媛県糖尿病療養指導士認定（ＥＣＤＥ</a:t>
            </a:r>
            <a:r>
              <a:rPr lang="ja-JP" altLang="en-US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en-US" altLang="ja-JP" sz="15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1.0</a:t>
            </a:r>
            <a:r>
              <a:rPr lang="ja-JP" altLang="en-US" sz="15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単位</a:t>
            </a: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取得できます</a:t>
            </a:r>
            <a:endParaRPr lang="en-US" altLang="ja-JP" sz="15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＊本会は、「</a:t>
            </a: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糖尿病合併症</a:t>
            </a:r>
            <a:r>
              <a:rPr lang="ja-JP" altLang="en-US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管理料」算定の研修には認められておりません</a:t>
            </a:r>
            <a:endParaRPr lang="en-US" altLang="ja-JP" sz="15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</a:t>
            </a:r>
            <a:r>
              <a:rPr lang="ja-JP" altLang="en-US" sz="15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軽食をご用意しております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83536" y="5526405"/>
            <a:ext cx="2520487" cy="34057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１９：００～２０：００</a:t>
            </a:r>
          </a:p>
        </p:txBody>
      </p:sp>
    </p:spTree>
    <p:extLst>
      <p:ext uri="{BB962C8B-B14F-4D97-AF65-F5344CB8AC3E}">
        <p14:creationId xmlns:p14="http://schemas.microsoft.com/office/powerpoint/2010/main" val="31380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907" y="289285"/>
            <a:ext cx="7332033" cy="2916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9549" tIns="49773" rIns="99549" bIns="49773" rtlCol="0">
            <a:spAutoFit/>
          </a:bodyPr>
          <a:lstStyle/>
          <a:p>
            <a:pPr algn="ctr"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solidFill>
                  <a:prstClr val="black"/>
                </a:solidFill>
              </a:rPr>
              <a:t>第</a:t>
            </a:r>
            <a:r>
              <a:rPr lang="en-US" altLang="ja-JP" sz="4400" dirty="0" smtClean="0">
                <a:solidFill>
                  <a:prstClr val="black"/>
                </a:solidFill>
              </a:rPr>
              <a:t>2</a:t>
            </a:r>
            <a:r>
              <a:rPr lang="ja-JP" altLang="en-US" sz="4400" dirty="0" smtClean="0">
                <a:solidFill>
                  <a:prstClr val="black"/>
                </a:solidFill>
              </a:rPr>
              <a:t>回</a:t>
            </a:r>
            <a:r>
              <a:rPr lang="ja-JP" altLang="en-US" sz="4400" dirty="0">
                <a:solidFill>
                  <a:prstClr val="black"/>
                </a:solidFill>
              </a:rPr>
              <a:t>松山「足を学ぶ会」</a:t>
            </a:r>
            <a:endParaRPr lang="en-US" altLang="ja-JP" sz="4400" dirty="0">
              <a:solidFill>
                <a:prstClr val="black"/>
              </a:solidFill>
            </a:endParaRPr>
          </a:p>
          <a:p>
            <a:pPr algn="ctr"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solidFill>
                  <a:prstClr val="black"/>
                </a:solidFill>
              </a:rPr>
              <a:t>事前</a:t>
            </a:r>
            <a:r>
              <a:rPr lang="ja-JP" altLang="en-US" sz="4400" dirty="0" smtClean="0">
                <a:solidFill>
                  <a:prstClr val="black"/>
                </a:solidFill>
              </a:rPr>
              <a:t>参加</a:t>
            </a:r>
            <a:r>
              <a:rPr lang="ja-JP" altLang="en-US" sz="4400" dirty="0">
                <a:solidFill>
                  <a:prstClr val="black"/>
                </a:solidFill>
              </a:rPr>
              <a:t>申し込み</a:t>
            </a:r>
            <a:endParaRPr lang="en-US" altLang="ja-JP" sz="4400" dirty="0">
              <a:solidFill>
                <a:prstClr val="black"/>
              </a:solidFill>
            </a:endParaRPr>
          </a:p>
          <a:p>
            <a:pPr algn="ctr"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1700" dirty="0">
              <a:solidFill>
                <a:prstClr val="black"/>
              </a:solidFill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 smtClean="0">
                <a:solidFill>
                  <a:prstClr val="black"/>
                </a:solidFill>
              </a:rPr>
              <a:t>申し込み先</a:t>
            </a:r>
            <a:r>
              <a:rPr lang="en-US" altLang="ja-JP" sz="2600" dirty="0" smtClean="0">
                <a:solidFill>
                  <a:prstClr val="black"/>
                </a:solidFill>
              </a:rPr>
              <a:t>	</a:t>
            </a:r>
            <a:r>
              <a:rPr lang="ja-JP" altLang="en-US" sz="2600" dirty="0" smtClean="0">
                <a:solidFill>
                  <a:prstClr val="black"/>
                </a:solidFill>
              </a:rPr>
              <a:t>：大正</a:t>
            </a:r>
            <a:r>
              <a:rPr lang="ja-JP" altLang="en-US" sz="2600" dirty="0">
                <a:solidFill>
                  <a:prstClr val="black"/>
                </a:solidFill>
              </a:rPr>
              <a:t>富山医薬品㈱　担当：深田</a:t>
            </a:r>
            <a:endParaRPr lang="en-US" altLang="ja-JP" sz="2600" dirty="0">
              <a:solidFill>
                <a:prstClr val="black"/>
              </a:solidFill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en-US" altLang="ja-JP" sz="2600" dirty="0">
                <a:solidFill>
                  <a:prstClr val="black"/>
                </a:solidFill>
              </a:rPr>
              <a:t>FAX</a:t>
            </a:r>
            <a:r>
              <a:rPr lang="ja-JP" altLang="en-US" sz="2600" dirty="0">
                <a:solidFill>
                  <a:prstClr val="black"/>
                </a:solidFill>
              </a:rPr>
              <a:t>　　 </a:t>
            </a:r>
            <a:r>
              <a:rPr lang="en-US" altLang="ja-JP" sz="2600" dirty="0">
                <a:solidFill>
                  <a:prstClr val="black"/>
                </a:solidFill>
              </a:rPr>
              <a:t>	</a:t>
            </a:r>
            <a:r>
              <a:rPr lang="ja-JP" altLang="en-US" sz="2600" dirty="0" smtClean="0">
                <a:solidFill>
                  <a:prstClr val="black"/>
                </a:solidFill>
              </a:rPr>
              <a:t>：</a:t>
            </a:r>
            <a:r>
              <a:rPr lang="en-US" altLang="ja-JP" sz="2600" dirty="0">
                <a:solidFill>
                  <a:prstClr val="black"/>
                </a:solidFill>
              </a:rPr>
              <a:t>	089-913-1106</a:t>
            </a: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en-US" altLang="ja-JP" sz="2600" dirty="0">
                <a:solidFill>
                  <a:prstClr val="black"/>
                </a:solidFill>
              </a:rPr>
              <a:t>E-mail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r>
              <a:rPr lang="en-US" altLang="ja-JP" sz="2600" dirty="0" smtClean="0">
                <a:solidFill>
                  <a:prstClr val="black"/>
                </a:solidFill>
              </a:rPr>
              <a:t>	</a:t>
            </a:r>
            <a:r>
              <a:rPr lang="ja-JP" altLang="en-US" sz="2600" dirty="0" smtClean="0">
                <a:solidFill>
                  <a:prstClr val="black"/>
                </a:solidFill>
              </a:rPr>
              <a:t>：  </a:t>
            </a:r>
            <a:r>
              <a:rPr lang="en-US" altLang="ja-JP" sz="2600" dirty="0">
                <a:solidFill>
                  <a:prstClr val="black"/>
                </a:solidFill>
              </a:rPr>
              <a:t>k-fukata@mx.taishotoyama.co.jp</a:t>
            </a:r>
            <a:endParaRPr lang="ja-JP" altLang="en-US" sz="26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5137" y="3395688"/>
            <a:ext cx="5837201" cy="3316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9549" tIns="49773" rIns="99549" bIns="49773" rtlCol="0">
            <a:spAutoFit/>
          </a:bodyPr>
          <a:lstStyle/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代表者様ご連絡先</a:t>
            </a:r>
            <a:endParaRPr lang="en-US" altLang="ja-JP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1900" dirty="0" smtClean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ご施設名</a:t>
            </a: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：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　 </a:t>
            </a:r>
            <a:r>
              <a:rPr lang="ja-JP" altLang="en-US" sz="1900" u="sng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</a:t>
            </a:r>
            <a:r>
              <a:rPr lang="ja-JP" altLang="en-US" sz="1900" u="sng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</a:t>
            </a:r>
            <a:endParaRPr lang="en-US" altLang="ja-JP" sz="1900" u="sng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ご芳名：　 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1900" u="sng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           </a:t>
            </a:r>
            <a:endParaRPr lang="en-US" altLang="ja-JP" sz="1900" u="sng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1900" dirty="0" smtClean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（ご連絡先）</a:t>
            </a:r>
            <a:endParaRPr lang="en-US" altLang="ja-JP" sz="1900" dirty="0" smtClean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TEL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：　 </a:t>
            </a:r>
            <a:r>
              <a:rPr lang="ja-JP" altLang="en-US" sz="1900" u="sng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                  </a:t>
            </a:r>
            <a:endParaRPr lang="en-US" altLang="ja-JP" sz="1900" u="sng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E-mail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：</a:t>
            </a:r>
            <a:r>
              <a:rPr lang="en-US" altLang="ja-JP" sz="1900" u="sng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                  </a:t>
            </a:r>
            <a:endParaRPr lang="en-US" altLang="ja-JP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ja-JP" altLang="en-US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041" y="9880823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当日のお弁当の数を確認させていただきますので</a:t>
            </a:r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お手数おかけしますが、事前申し込みを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お願い致します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745" y="6856487"/>
            <a:ext cx="386035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（参加予定者数）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医師　　　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看護師　　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　　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6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クチュール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アングル.thmx</Template>
  <TotalTime>885</TotalTime>
  <Words>192</Words>
  <Application>Microsoft Office PowerPoint</Application>
  <PresentationFormat>ユーザー設定</PresentationFormat>
  <Paragraphs>56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HGS創英角ｺﾞｼｯｸUB</vt:lpstr>
      <vt:lpstr>HGｺﾞｼｯｸM</vt:lpstr>
      <vt:lpstr>HG明朝B</vt:lpstr>
      <vt:lpstr>ＭＳ Ｐゴシック</vt:lpstr>
      <vt:lpstr>メイリオ</vt:lpstr>
      <vt:lpstr>Arial</vt:lpstr>
      <vt:lpstr>Calibri</vt:lpstr>
      <vt:lpstr>Cambria</vt:lpstr>
      <vt:lpstr>1_Office ​​テーマ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Miyuki Toizumi</dc:creator>
  <cp:lastModifiedBy>Nakamura</cp:lastModifiedBy>
  <cp:revision>92</cp:revision>
  <cp:lastPrinted>2017-04-26T11:26:56Z</cp:lastPrinted>
  <dcterms:created xsi:type="dcterms:W3CDTF">2014-11-26T00:25:54Z</dcterms:created>
  <dcterms:modified xsi:type="dcterms:W3CDTF">2017-08-04T17:43:33Z</dcterms:modified>
</cp:coreProperties>
</file>