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sldIdLst>
    <p:sldId id="257" r:id="rId3"/>
    <p:sldId id="258" r:id="rId4"/>
  </p:sldIdLst>
  <p:sldSz cx="7562850" cy="10688638"/>
  <p:notesSz cx="6735763" cy="9866313"/>
  <p:defaultTextStyle>
    <a:defPPr>
      <a:defRPr lang="ja-JP"/>
    </a:defPPr>
    <a:lvl1pPr marL="0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66FFFF"/>
    <a:srgbClr val="FFF887"/>
    <a:srgbClr val="3399FF"/>
    <a:srgbClr val="0092D2"/>
    <a:srgbClr val="E16E22"/>
    <a:srgbClr val="F18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7659" autoAdjust="0"/>
  </p:normalViewPr>
  <p:slideViewPr>
    <p:cSldViewPr>
      <p:cViewPr varScale="1">
        <p:scale>
          <a:sx n="65" d="100"/>
          <a:sy n="65" d="100"/>
        </p:scale>
        <p:origin x="1410" y="66"/>
      </p:cViewPr>
      <p:guideLst>
        <p:guide orient="horz" pos="3367"/>
        <p:guide pos="23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C9A6C-8367-4CB6-8330-1243FE4CB19B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58988" y="739775"/>
            <a:ext cx="26177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F2B30-610E-4E95-AA47-AE2FE903F1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05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215" y="3320416"/>
            <a:ext cx="6428423" cy="229112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429" y="6056897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3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2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2306" y="571553"/>
            <a:ext cx="1276231" cy="12158326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615" y="571553"/>
            <a:ext cx="3702646" cy="1215832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98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214" y="3320409"/>
            <a:ext cx="6428423" cy="229112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9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3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47085-1BAB-44B9-8D69-08976EA45D6F}" type="datetimeFigureOut">
              <a:rPr lang="ja-JP" altLang="en-US"/>
              <a:pPr>
                <a:defRPr/>
              </a:pPr>
              <a:t>2018/5/7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64C38-1B6D-43BC-B0F9-A9C54DD594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507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C0CEE-03BC-4619-A554-F08152874C4F}" type="datetimeFigureOut">
              <a:rPr lang="ja-JP" altLang="en-US"/>
              <a:pPr>
                <a:defRPr/>
              </a:pPr>
              <a:t>2018/5/7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0E68-60B7-4F4E-BE2D-E33846CE33E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4456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3"/>
          </a:xfrm>
        </p:spPr>
        <p:txBody>
          <a:bodyPr anchor="t"/>
          <a:lstStyle>
            <a:lvl1pPr algn="l">
              <a:defRPr sz="4316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413" y="4530304"/>
            <a:ext cx="6428423" cy="2338139"/>
          </a:xfrm>
        </p:spPr>
        <p:txBody>
          <a:bodyPr anchor="b"/>
          <a:lstStyle>
            <a:lvl1pPr marL="0" indent="0">
              <a:buNone/>
              <a:defRPr sz="2158">
                <a:solidFill>
                  <a:schemeClr val="tx1">
                    <a:tint val="75000"/>
                  </a:schemeClr>
                </a:solidFill>
              </a:defRPr>
            </a:lvl1pPr>
            <a:lvl2pPr marL="493319" indent="0">
              <a:buNone/>
              <a:defRPr sz="1942">
                <a:solidFill>
                  <a:schemeClr val="tx1">
                    <a:tint val="75000"/>
                  </a:schemeClr>
                </a:solidFill>
              </a:defRPr>
            </a:lvl2pPr>
            <a:lvl3pPr marL="986638" indent="0">
              <a:buNone/>
              <a:defRPr sz="1726">
                <a:solidFill>
                  <a:schemeClr val="tx1">
                    <a:tint val="75000"/>
                  </a:schemeClr>
                </a:solidFill>
              </a:defRPr>
            </a:lvl3pPr>
            <a:lvl4pPr marL="147995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73275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6659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95991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453232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946550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E63EC-ED4B-4C8A-B97A-7B470417524B}" type="datetimeFigureOut">
              <a:rPr lang="ja-JP" altLang="en-US"/>
              <a:pPr>
                <a:defRPr/>
              </a:pPr>
              <a:t>2018/5/7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170F-7569-4D20-94FA-6B9C1BB9D2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1930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609" y="3602470"/>
            <a:ext cx="2489438" cy="10188845"/>
          </a:xfrm>
        </p:spPr>
        <p:txBody>
          <a:bodyPr/>
          <a:lstStyle>
            <a:lvl1pPr>
              <a:defRPr sz="3021"/>
            </a:lvl1pPr>
            <a:lvl2pPr>
              <a:defRPr sz="2590"/>
            </a:lvl2pPr>
            <a:lvl3pPr>
              <a:defRPr sz="2158"/>
            </a:lvl3pPr>
            <a:lvl4pPr>
              <a:defRPr sz="1942"/>
            </a:lvl4pPr>
            <a:lvl5pPr>
              <a:defRPr sz="1942"/>
            </a:lvl5pPr>
            <a:lvl6pPr>
              <a:defRPr sz="1942"/>
            </a:lvl6pPr>
            <a:lvl7pPr>
              <a:defRPr sz="1942"/>
            </a:lvl7pPr>
            <a:lvl8pPr>
              <a:defRPr sz="1942"/>
            </a:lvl8pPr>
            <a:lvl9pPr>
              <a:defRPr sz="194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9094" y="3602470"/>
            <a:ext cx="2489438" cy="10188845"/>
          </a:xfrm>
        </p:spPr>
        <p:txBody>
          <a:bodyPr/>
          <a:lstStyle>
            <a:lvl1pPr>
              <a:defRPr sz="3021"/>
            </a:lvl1pPr>
            <a:lvl2pPr>
              <a:defRPr sz="2590"/>
            </a:lvl2pPr>
            <a:lvl3pPr>
              <a:defRPr sz="2158"/>
            </a:lvl3pPr>
            <a:lvl4pPr>
              <a:defRPr sz="1942"/>
            </a:lvl4pPr>
            <a:lvl5pPr>
              <a:defRPr sz="1942"/>
            </a:lvl5pPr>
            <a:lvl6pPr>
              <a:defRPr sz="1942"/>
            </a:lvl6pPr>
            <a:lvl7pPr>
              <a:defRPr sz="1942"/>
            </a:lvl7pPr>
            <a:lvl8pPr>
              <a:defRPr sz="1942"/>
            </a:lvl8pPr>
            <a:lvl9pPr>
              <a:defRPr sz="194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3CD85-8F5F-4096-A65B-584E55D15F04}" type="datetimeFigureOut">
              <a:rPr lang="ja-JP" altLang="en-US"/>
              <a:pPr>
                <a:defRPr/>
              </a:pPr>
              <a:t>2018/5/7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B3537-F25A-4FD2-8B35-59E07ED16B7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8193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144" y="2392573"/>
            <a:ext cx="3341572" cy="997111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319" indent="0">
              <a:buNone/>
              <a:defRPr sz="2158" b="1"/>
            </a:lvl2pPr>
            <a:lvl3pPr marL="986638" indent="0">
              <a:buNone/>
              <a:defRPr sz="1942" b="1"/>
            </a:lvl3pPr>
            <a:lvl4pPr marL="1479956" indent="0">
              <a:buNone/>
              <a:defRPr sz="1726" b="1"/>
            </a:lvl4pPr>
            <a:lvl5pPr marL="1973275" indent="0">
              <a:buNone/>
              <a:defRPr sz="1726" b="1"/>
            </a:lvl5pPr>
            <a:lvl6pPr marL="2466594" indent="0">
              <a:buNone/>
              <a:defRPr sz="1726" b="1"/>
            </a:lvl6pPr>
            <a:lvl7pPr marL="2959913" indent="0">
              <a:buNone/>
              <a:defRPr sz="1726" b="1"/>
            </a:lvl7pPr>
            <a:lvl8pPr marL="3453232" indent="0">
              <a:buNone/>
              <a:defRPr sz="1726" b="1"/>
            </a:lvl8pPr>
            <a:lvl9pPr marL="3946550" indent="0">
              <a:buNone/>
              <a:defRPr sz="1726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144" y="3389684"/>
            <a:ext cx="3341572" cy="6158339"/>
          </a:xfrm>
        </p:spPr>
        <p:txBody>
          <a:bodyPr/>
          <a:lstStyle>
            <a:lvl1pPr>
              <a:defRPr sz="2590"/>
            </a:lvl1pPr>
            <a:lvl2pPr>
              <a:defRPr sz="2158"/>
            </a:lvl2pPr>
            <a:lvl3pPr>
              <a:defRPr sz="1942"/>
            </a:lvl3pPr>
            <a:lvl4pPr>
              <a:defRPr sz="1726"/>
            </a:lvl4pPr>
            <a:lvl5pPr>
              <a:defRPr sz="1726"/>
            </a:lvl5pPr>
            <a:lvl6pPr>
              <a:defRPr sz="1726"/>
            </a:lvl6pPr>
            <a:lvl7pPr>
              <a:defRPr sz="1726"/>
            </a:lvl7pPr>
            <a:lvl8pPr>
              <a:defRPr sz="1726"/>
            </a:lvl8pPr>
            <a:lvl9pPr>
              <a:defRPr sz="1726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825" y="2392573"/>
            <a:ext cx="3342884" cy="997111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319" indent="0">
              <a:buNone/>
              <a:defRPr sz="2158" b="1"/>
            </a:lvl2pPr>
            <a:lvl3pPr marL="986638" indent="0">
              <a:buNone/>
              <a:defRPr sz="1942" b="1"/>
            </a:lvl3pPr>
            <a:lvl4pPr marL="1479956" indent="0">
              <a:buNone/>
              <a:defRPr sz="1726" b="1"/>
            </a:lvl4pPr>
            <a:lvl5pPr marL="1973275" indent="0">
              <a:buNone/>
              <a:defRPr sz="1726" b="1"/>
            </a:lvl5pPr>
            <a:lvl6pPr marL="2466594" indent="0">
              <a:buNone/>
              <a:defRPr sz="1726" b="1"/>
            </a:lvl6pPr>
            <a:lvl7pPr marL="2959913" indent="0">
              <a:buNone/>
              <a:defRPr sz="1726" b="1"/>
            </a:lvl7pPr>
            <a:lvl8pPr marL="3453232" indent="0">
              <a:buNone/>
              <a:defRPr sz="1726" b="1"/>
            </a:lvl8pPr>
            <a:lvl9pPr marL="3946550" indent="0">
              <a:buNone/>
              <a:defRPr sz="1726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825" y="3389684"/>
            <a:ext cx="3342884" cy="6158339"/>
          </a:xfrm>
        </p:spPr>
        <p:txBody>
          <a:bodyPr/>
          <a:lstStyle>
            <a:lvl1pPr>
              <a:defRPr sz="2590"/>
            </a:lvl1pPr>
            <a:lvl2pPr>
              <a:defRPr sz="2158"/>
            </a:lvl2pPr>
            <a:lvl3pPr>
              <a:defRPr sz="1942"/>
            </a:lvl3pPr>
            <a:lvl4pPr>
              <a:defRPr sz="1726"/>
            </a:lvl4pPr>
            <a:lvl5pPr>
              <a:defRPr sz="1726"/>
            </a:lvl5pPr>
            <a:lvl6pPr>
              <a:defRPr sz="1726"/>
            </a:lvl6pPr>
            <a:lvl7pPr>
              <a:defRPr sz="1726"/>
            </a:lvl7pPr>
            <a:lvl8pPr>
              <a:defRPr sz="1726"/>
            </a:lvl8pPr>
            <a:lvl9pPr>
              <a:defRPr sz="1726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09B6-EAC1-459E-8525-FB095B922DFE}" type="datetimeFigureOut">
              <a:rPr lang="ja-JP" altLang="en-US"/>
              <a:pPr>
                <a:defRPr/>
              </a:pPr>
              <a:t>2018/5/7</a:t>
            </a:fld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AE17-E0A9-4F52-9197-962BFBFA26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8815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2D1F-3F82-463D-A4D8-93F2FE7378CD}" type="datetimeFigureOut">
              <a:rPr lang="ja-JP" altLang="en-US"/>
              <a:pPr>
                <a:defRPr/>
              </a:pPr>
              <a:t>2018/5/7</a:t>
            </a:fld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5109-1BB8-4A49-BAEA-A2FD162B3C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9287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23B2-802B-4E75-9DA5-FEC7924BE56B}" type="datetimeFigureOut">
              <a:rPr lang="ja-JP" altLang="en-US"/>
              <a:pPr>
                <a:defRPr/>
              </a:pPr>
              <a:t>2018/5/7</a:t>
            </a:fld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342C-9139-42B0-A34E-D024B6C6CB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4524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4" y="425566"/>
            <a:ext cx="2488126" cy="1811131"/>
          </a:xfrm>
        </p:spPr>
        <p:txBody>
          <a:bodyPr anchor="b"/>
          <a:lstStyle>
            <a:lvl1pPr algn="l">
              <a:defRPr sz="2158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865" y="425569"/>
            <a:ext cx="4227844" cy="9122457"/>
          </a:xfrm>
        </p:spPr>
        <p:txBody>
          <a:bodyPr/>
          <a:lstStyle>
            <a:lvl1pPr>
              <a:defRPr sz="3453"/>
            </a:lvl1pPr>
            <a:lvl2pPr>
              <a:defRPr sz="3021"/>
            </a:lvl2pPr>
            <a:lvl3pPr>
              <a:defRPr sz="2590"/>
            </a:lvl3pPr>
            <a:lvl4pPr>
              <a:defRPr sz="2158"/>
            </a:lvl4pPr>
            <a:lvl5pPr>
              <a:defRPr sz="2158"/>
            </a:lvl5pPr>
            <a:lvl6pPr>
              <a:defRPr sz="2158"/>
            </a:lvl6pPr>
            <a:lvl7pPr>
              <a:defRPr sz="2158"/>
            </a:lvl7pPr>
            <a:lvl8pPr>
              <a:defRPr sz="2158"/>
            </a:lvl8pPr>
            <a:lvl9pPr>
              <a:defRPr sz="215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144" y="2236698"/>
            <a:ext cx="2488126" cy="7311326"/>
          </a:xfrm>
        </p:spPr>
        <p:txBody>
          <a:bodyPr/>
          <a:lstStyle>
            <a:lvl1pPr marL="0" indent="0">
              <a:buNone/>
              <a:defRPr sz="1511"/>
            </a:lvl1pPr>
            <a:lvl2pPr marL="493319" indent="0">
              <a:buNone/>
              <a:defRPr sz="1295"/>
            </a:lvl2pPr>
            <a:lvl3pPr marL="986638" indent="0">
              <a:buNone/>
              <a:defRPr sz="1079"/>
            </a:lvl3pPr>
            <a:lvl4pPr marL="1479956" indent="0">
              <a:buNone/>
              <a:defRPr sz="971"/>
            </a:lvl4pPr>
            <a:lvl5pPr marL="1973275" indent="0">
              <a:buNone/>
              <a:defRPr sz="971"/>
            </a:lvl5pPr>
            <a:lvl6pPr marL="2466594" indent="0">
              <a:buNone/>
              <a:defRPr sz="971"/>
            </a:lvl6pPr>
            <a:lvl7pPr marL="2959913" indent="0">
              <a:buNone/>
              <a:defRPr sz="971"/>
            </a:lvl7pPr>
            <a:lvl8pPr marL="3453232" indent="0">
              <a:buNone/>
              <a:defRPr sz="971"/>
            </a:lvl8pPr>
            <a:lvl9pPr marL="3946550" indent="0">
              <a:buNone/>
              <a:defRPr sz="97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6A69-46D8-4CC3-A2AC-08F5D98BD2F3}" type="datetimeFigureOut">
              <a:rPr lang="ja-JP" altLang="en-US"/>
              <a:pPr>
                <a:defRPr/>
              </a:pPr>
              <a:t>2018/5/7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7177-D10E-486A-8D56-326958D7006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439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02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158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 rtlCol="0">
            <a:normAutofit/>
          </a:bodyPr>
          <a:lstStyle>
            <a:lvl1pPr marL="0" indent="0">
              <a:buNone/>
              <a:defRPr sz="3453"/>
            </a:lvl1pPr>
            <a:lvl2pPr marL="493319" indent="0">
              <a:buNone/>
              <a:defRPr sz="3021"/>
            </a:lvl2pPr>
            <a:lvl3pPr marL="986638" indent="0">
              <a:buNone/>
              <a:defRPr sz="2590"/>
            </a:lvl3pPr>
            <a:lvl4pPr marL="1479956" indent="0">
              <a:buNone/>
              <a:defRPr sz="2158"/>
            </a:lvl4pPr>
            <a:lvl5pPr marL="1973275" indent="0">
              <a:buNone/>
              <a:defRPr sz="2158"/>
            </a:lvl5pPr>
            <a:lvl6pPr marL="2466594" indent="0">
              <a:buNone/>
              <a:defRPr sz="2158"/>
            </a:lvl6pPr>
            <a:lvl7pPr marL="2959913" indent="0">
              <a:buNone/>
              <a:defRPr sz="2158"/>
            </a:lvl7pPr>
            <a:lvl8pPr marL="3453232" indent="0">
              <a:buNone/>
              <a:defRPr sz="2158"/>
            </a:lvl8pPr>
            <a:lvl9pPr marL="3946550" indent="0">
              <a:buNone/>
              <a:defRPr sz="2158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372" y="8365345"/>
            <a:ext cx="4537710" cy="1254429"/>
          </a:xfrm>
        </p:spPr>
        <p:txBody>
          <a:bodyPr/>
          <a:lstStyle>
            <a:lvl1pPr marL="0" indent="0">
              <a:buNone/>
              <a:defRPr sz="1511"/>
            </a:lvl1pPr>
            <a:lvl2pPr marL="493319" indent="0">
              <a:buNone/>
              <a:defRPr sz="1295"/>
            </a:lvl2pPr>
            <a:lvl3pPr marL="986638" indent="0">
              <a:buNone/>
              <a:defRPr sz="1079"/>
            </a:lvl3pPr>
            <a:lvl4pPr marL="1479956" indent="0">
              <a:buNone/>
              <a:defRPr sz="971"/>
            </a:lvl4pPr>
            <a:lvl5pPr marL="1973275" indent="0">
              <a:buNone/>
              <a:defRPr sz="971"/>
            </a:lvl5pPr>
            <a:lvl6pPr marL="2466594" indent="0">
              <a:buNone/>
              <a:defRPr sz="971"/>
            </a:lvl6pPr>
            <a:lvl7pPr marL="2959913" indent="0">
              <a:buNone/>
              <a:defRPr sz="971"/>
            </a:lvl7pPr>
            <a:lvl8pPr marL="3453232" indent="0">
              <a:buNone/>
              <a:defRPr sz="971"/>
            </a:lvl8pPr>
            <a:lvl9pPr marL="3946550" indent="0">
              <a:buNone/>
              <a:defRPr sz="97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FF80-90F2-4F7F-BB98-FBCCC492563D}" type="datetimeFigureOut">
              <a:rPr lang="ja-JP" altLang="en-US"/>
              <a:pPr>
                <a:defRPr/>
              </a:pPr>
              <a:t>2018/5/7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6F85-3707-466A-9289-60C3B9DFFD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6486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6C3D-8D56-4D48-8BF7-2ACC16AE1E89}" type="datetimeFigureOut">
              <a:rPr lang="ja-JP" altLang="en-US"/>
              <a:pPr>
                <a:defRPr/>
              </a:pPr>
              <a:t>2018/5/7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1A811-CF13-45B2-8F51-0CB8BCDBF1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7066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2299" y="618556"/>
            <a:ext cx="1276231" cy="1317275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608" y="618556"/>
            <a:ext cx="3702646" cy="1317275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DA263-AEDE-44F2-A0CA-6440CC3BFB7F}" type="datetimeFigureOut">
              <a:rPr lang="ja-JP" altLang="en-US"/>
              <a:pPr>
                <a:defRPr/>
              </a:pPr>
              <a:t>2018/5/7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919F-280A-4597-8952-1C8C537813F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508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413" y="6868446"/>
            <a:ext cx="6428423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4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09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6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1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19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610" y="3325356"/>
            <a:ext cx="2489438" cy="940451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9094" y="3325356"/>
            <a:ext cx="2489438" cy="940451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9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9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150" y="2392580"/>
            <a:ext cx="3341572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39" indent="0">
              <a:buNone/>
              <a:defRPr sz="2200" b="1"/>
            </a:lvl2pPr>
            <a:lvl3pPr marL="995478" indent="0">
              <a:buNone/>
              <a:defRPr sz="2000" b="1"/>
            </a:lvl3pPr>
            <a:lvl4pPr marL="1493217" indent="0">
              <a:buNone/>
              <a:defRPr sz="1700" b="1"/>
            </a:lvl4pPr>
            <a:lvl5pPr marL="1990957" indent="0">
              <a:buNone/>
              <a:defRPr sz="1700" b="1"/>
            </a:lvl5pPr>
            <a:lvl6pPr marL="2488695" indent="0">
              <a:buNone/>
              <a:defRPr sz="1700" b="1"/>
            </a:lvl6pPr>
            <a:lvl7pPr marL="2986435" indent="0">
              <a:buNone/>
              <a:defRPr sz="1700" b="1"/>
            </a:lvl7pPr>
            <a:lvl8pPr marL="3484174" indent="0">
              <a:buNone/>
              <a:defRPr sz="1700" b="1"/>
            </a:lvl8pPr>
            <a:lvl9pPr marL="3981914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150" y="3389690"/>
            <a:ext cx="3341572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832" y="2392580"/>
            <a:ext cx="334288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39" indent="0">
              <a:buNone/>
              <a:defRPr sz="2200" b="1"/>
            </a:lvl2pPr>
            <a:lvl3pPr marL="995478" indent="0">
              <a:buNone/>
              <a:defRPr sz="2000" b="1"/>
            </a:lvl3pPr>
            <a:lvl4pPr marL="1493217" indent="0">
              <a:buNone/>
              <a:defRPr sz="1700" b="1"/>
            </a:lvl4pPr>
            <a:lvl5pPr marL="1990957" indent="0">
              <a:buNone/>
              <a:defRPr sz="1700" b="1"/>
            </a:lvl5pPr>
            <a:lvl6pPr marL="2488695" indent="0">
              <a:buNone/>
              <a:defRPr sz="1700" b="1"/>
            </a:lvl6pPr>
            <a:lvl7pPr marL="2986435" indent="0">
              <a:buNone/>
              <a:defRPr sz="1700" b="1"/>
            </a:lvl7pPr>
            <a:lvl8pPr marL="3484174" indent="0">
              <a:buNone/>
              <a:defRPr sz="1700" b="1"/>
            </a:lvl8pPr>
            <a:lvl9pPr marL="3981914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832" y="3389690"/>
            <a:ext cx="334288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1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4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2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4" y="425568"/>
            <a:ext cx="2488126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865" y="425574"/>
            <a:ext cx="4227844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144" y="2236703"/>
            <a:ext cx="2488126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739" indent="0">
              <a:buNone/>
              <a:defRPr sz="1300"/>
            </a:lvl2pPr>
            <a:lvl3pPr marL="995478" indent="0">
              <a:buNone/>
              <a:defRPr sz="1100"/>
            </a:lvl3pPr>
            <a:lvl4pPr marL="1493217" indent="0">
              <a:buNone/>
              <a:defRPr sz="1000"/>
            </a:lvl4pPr>
            <a:lvl5pPr marL="1990957" indent="0">
              <a:buNone/>
              <a:defRPr sz="1000"/>
            </a:lvl5pPr>
            <a:lvl6pPr marL="2488695" indent="0">
              <a:buNone/>
              <a:defRPr sz="1000"/>
            </a:lvl6pPr>
            <a:lvl7pPr marL="2986435" indent="0">
              <a:buNone/>
              <a:defRPr sz="1000"/>
            </a:lvl7pPr>
            <a:lvl8pPr marL="3484174" indent="0">
              <a:buNone/>
              <a:defRPr sz="1000"/>
            </a:lvl8pPr>
            <a:lvl9pPr marL="3981914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3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372" y="7482048"/>
            <a:ext cx="4537710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500"/>
            </a:lvl1pPr>
            <a:lvl2pPr marL="497739" indent="0">
              <a:buNone/>
              <a:defRPr sz="3000"/>
            </a:lvl2pPr>
            <a:lvl3pPr marL="995478" indent="0">
              <a:buNone/>
              <a:defRPr sz="2600"/>
            </a:lvl3pPr>
            <a:lvl4pPr marL="1493217" indent="0">
              <a:buNone/>
              <a:defRPr sz="2200"/>
            </a:lvl4pPr>
            <a:lvl5pPr marL="1990957" indent="0">
              <a:buNone/>
              <a:defRPr sz="2200"/>
            </a:lvl5pPr>
            <a:lvl6pPr marL="2488695" indent="0">
              <a:buNone/>
              <a:defRPr sz="2200"/>
            </a:lvl6pPr>
            <a:lvl7pPr marL="2986435" indent="0">
              <a:buNone/>
              <a:defRPr sz="2200"/>
            </a:lvl7pPr>
            <a:lvl8pPr marL="3484174" indent="0">
              <a:buNone/>
              <a:defRPr sz="2200"/>
            </a:lvl8pPr>
            <a:lvl9pPr marL="3981914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372" y="8365346"/>
            <a:ext cx="4537710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739" indent="0">
              <a:buNone/>
              <a:defRPr sz="1300"/>
            </a:lvl2pPr>
            <a:lvl3pPr marL="995478" indent="0">
              <a:buNone/>
              <a:defRPr sz="1100"/>
            </a:lvl3pPr>
            <a:lvl4pPr marL="1493217" indent="0">
              <a:buNone/>
              <a:defRPr sz="1000"/>
            </a:lvl4pPr>
            <a:lvl5pPr marL="1990957" indent="0">
              <a:buNone/>
              <a:defRPr sz="1000"/>
            </a:lvl5pPr>
            <a:lvl6pPr marL="2488695" indent="0">
              <a:buNone/>
              <a:defRPr sz="1000"/>
            </a:lvl6pPr>
            <a:lvl7pPr marL="2986435" indent="0">
              <a:buNone/>
              <a:defRPr sz="1000"/>
            </a:lvl7pPr>
            <a:lvl8pPr marL="3484174" indent="0">
              <a:buNone/>
              <a:defRPr sz="1000"/>
            </a:lvl8pPr>
            <a:lvl9pPr marL="3981914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7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149" y="428041"/>
            <a:ext cx="6806565" cy="1781440"/>
          </a:xfrm>
          <a:prstGeom prst="rect">
            <a:avLst/>
          </a:prstGeom>
        </p:spPr>
        <p:txBody>
          <a:bodyPr vert="horz" lIns="99549" tIns="49773" rIns="99549" bIns="4977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149" y="2494019"/>
            <a:ext cx="6806565" cy="7054007"/>
          </a:xfrm>
          <a:prstGeom prst="rect">
            <a:avLst/>
          </a:prstGeom>
        </p:spPr>
        <p:txBody>
          <a:bodyPr vert="horz" lIns="99549" tIns="49773" rIns="99549" bIns="4977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149" y="9906786"/>
            <a:ext cx="1764665" cy="569070"/>
          </a:xfrm>
          <a:prstGeom prst="rect">
            <a:avLst/>
          </a:prstGeom>
        </p:spPr>
        <p:txBody>
          <a:bodyPr vert="horz" lIns="99549" tIns="49773" rIns="99549" bIns="4977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975" y="9906786"/>
            <a:ext cx="2394903" cy="569070"/>
          </a:xfrm>
          <a:prstGeom prst="rect">
            <a:avLst/>
          </a:prstGeom>
        </p:spPr>
        <p:txBody>
          <a:bodyPr vert="horz" lIns="99549" tIns="49773" rIns="99549" bIns="4977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20049" y="9906786"/>
            <a:ext cx="1764665" cy="569070"/>
          </a:xfrm>
          <a:prstGeom prst="rect">
            <a:avLst/>
          </a:prstGeom>
        </p:spPr>
        <p:txBody>
          <a:bodyPr vert="horz" lIns="99549" tIns="49773" rIns="99549" bIns="4977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図 6" descr="ルセフィppt_b.ps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557518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4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95478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04" indent="-373304" algn="l" defTabSz="99547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27" indent="-311087" algn="l" defTabSz="99547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48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088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26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566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05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043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783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39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478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17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957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695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435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174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914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378143" y="428231"/>
            <a:ext cx="6806565" cy="178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378143" y="2494016"/>
            <a:ext cx="6806565" cy="70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143" y="9907545"/>
            <a:ext cx="1764665" cy="568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5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C604CA9-2971-4E72-A7BB-94280FF0D8D2}" type="datetimeFigureOut">
              <a:rPr lang="ja-JP" altLang="en-US"/>
              <a:pPr>
                <a:defRPr/>
              </a:pPr>
              <a:t>2018/5/7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974" y="9907545"/>
            <a:ext cx="2394903" cy="568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5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20043" y="9907545"/>
            <a:ext cx="1764665" cy="568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5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80C6D2E-3DB3-454A-A278-CFFEE43BDE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193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74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748">
          <a:solidFill>
            <a:schemeClr val="tx1"/>
          </a:solidFill>
          <a:latin typeface="Calibri" pitchFamily="34" charset="0"/>
          <a:ea typeface="HGｺﾞｼｯｸM" pitchFamily="4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748">
          <a:solidFill>
            <a:schemeClr val="tx1"/>
          </a:solidFill>
          <a:latin typeface="Calibri" pitchFamily="34" charset="0"/>
          <a:ea typeface="HGｺﾞｼｯｸM" pitchFamily="4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748">
          <a:solidFill>
            <a:schemeClr val="tx1"/>
          </a:solidFill>
          <a:latin typeface="Calibri" pitchFamily="34" charset="0"/>
          <a:ea typeface="HGｺﾞｼｯｸM" pitchFamily="4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748">
          <a:solidFill>
            <a:schemeClr val="tx1"/>
          </a:solidFill>
          <a:latin typeface="Calibri" pitchFamily="34" charset="0"/>
          <a:ea typeface="HGｺﾞｼｯｸM" pitchFamily="49" charset="-128"/>
        </a:defRPr>
      </a:lvl5pPr>
      <a:lvl6pPr marL="493319" algn="ctr" rtl="0" fontAlgn="base">
        <a:spcBef>
          <a:spcPct val="0"/>
        </a:spcBef>
        <a:spcAft>
          <a:spcPct val="0"/>
        </a:spcAft>
        <a:defRPr kumimoji="1" sz="4748">
          <a:solidFill>
            <a:schemeClr val="tx1"/>
          </a:solidFill>
          <a:latin typeface="Calibri" pitchFamily="34" charset="0"/>
          <a:ea typeface="HGｺﾞｼｯｸM" pitchFamily="49" charset="-128"/>
        </a:defRPr>
      </a:lvl6pPr>
      <a:lvl7pPr marL="986638" algn="ctr" rtl="0" fontAlgn="base">
        <a:spcBef>
          <a:spcPct val="0"/>
        </a:spcBef>
        <a:spcAft>
          <a:spcPct val="0"/>
        </a:spcAft>
        <a:defRPr kumimoji="1" sz="4748">
          <a:solidFill>
            <a:schemeClr val="tx1"/>
          </a:solidFill>
          <a:latin typeface="Calibri" pitchFamily="34" charset="0"/>
          <a:ea typeface="HGｺﾞｼｯｸM" pitchFamily="49" charset="-128"/>
        </a:defRPr>
      </a:lvl7pPr>
      <a:lvl8pPr marL="1479956" algn="ctr" rtl="0" fontAlgn="base">
        <a:spcBef>
          <a:spcPct val="0"/>
        </a:spcBef>
        <a:spcAft>
          <a:spcPct val="0"/>
        </a:spcAft>
        <a:defRPr kumimoji="1" sz="4748">
          <a:solidFill>
            <a:schemeClr val="tx1"/>
          </a:solidFill>
          <a:latin typeface="Calibri" pitchFamily="34" charset="0"/>
          <a:ea typeface="HGｺﾞｼｯｸM" pitchFamily="49" charset="-128"/>
        </a:defRPr>
      </a:lvl8pPr>
      <a:lvl9pPr marL="1973275" algn="ctr" rtl="0" fontAlgn="base">
        <a:spcBef>
          <a:spcPct val="0"/>
        </a:spcBef>
        <a:spcAft>
          <a:spcPct val="0"/>
        </a:spcAft>
        <a:defRPr kumimoji="1" sz="4748">
          <a:solidFill>
            <a:schemeClr val="tx1"/>
          </a:solidFill>
          <a:latin typeface="Calibri" pitchFamily="34" charset="0"/>
          <a:ea typeface="HGｺﾞｼｯｸM" pitchFamily="49" charset="-128"/>
        </a:defRPr>
      </a:lvl9pPr>
    </p:titleStyle>
    <p:bodyStyle>
      <a:lvl1pPr marL="369989" indent="-3699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453" kern="1200">
          <a:solidFill>
            <a:schemeClr val="tx1"/>
          </a:solidFill>
          <a:latin typeface="+mn-lt"/>
          <a:ea typeface="+mn-ea"/>
          <a:cs typeface="+mn-cs"/>
        </a:defRPr>
      </a:lvl1pPr>
      <a:lvl2pPr marL="801643" indent="-30832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3021" kern="1200">
          <a:solidFill>
            <a:schemeClr val="tx1"/>
          </a:solidFill>
          <a:latin typeface="+mn-lt"/>
          <a:ea typeface="+mn-ea"/>
          <a:cs typeface="+mn-cs"/>
        </a:defRPr>
      </a:lvl2pPr>
      <a:lvl3pPr marL="1233297" indent="-2466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6616" indent="-2466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158" kern="1200">
          <a:solidFill>
            <a:schemeClr val="tx1"/>
          </a:solidFill>
          <a:latin typeface="+mn-lt"/>
          <a:ea typeface="+mn-ea"/>
          <a:cs typeface="+mn-cs"/>
        </a:defRPr>
      </a:lvl4pPr>
      <a:lvl5pPr marL="2219935" indent="-2466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158" kern="1200">
          <a:solidFill>
            <a:schemeClr val="tx1"/>
          </a:solidFill>
          <a:latin typeface="+mn-lt"/>
          <a:ea typeface="+mn-ea"/>
          <a:cs typeface="+mn-cs"/>
        </a:defRPr>
      </a:lvl5pPr>
      <a:lvl6pPr marL="2713253" indent="-246659" algn="l" defTabSz="986638" rtl="0" eaLnBrk="1" latinLnBrk="0" hangingPunct="1">
        <a:spcBef>
          <a:spcPct val="20000"/>
        </a:spcBef>
        <a:buFont typeface="Arial" pitchFamily="34" charset="0"/>
        <a:buChar char="•"/>
        <a:defRPr kumimoji="1" sz="2158" kern="1200">
          <a:solidFill>
            <a:schemeClr val="tx1"/>
          </a:solidFill>
          <a:latin typeface="+mn-lt"/>
          <a:ea typeface="+mn-ea"/>
          <a:cs typeface="+mn-cs"/>
        </a:defRPr>
      </a:lvl6pPr>
      <a:lvl7pPr marL="3206572" indent="-246659" algn="l" defTabSz="986638" rtl="0" eaLnBrk="1" latinLnBrk="0" hangingPunct="1">
        <a:spcBef>
          <a:spcPct val="20000"/>
        </a:spcBef>
        <a:buFont typeface="Arial" pitchFamily="34" charset="0"/>
        <a:buChar char="•"/>
        <a:defRPr kumimoji="1" sz="2158" kern="1200">
          <a:solidFill>
            <a:schemeClr val="tx1"/>
          </a:solidFill>
          <a:latin typeface="+mn-lt"/>
          <a:ea typeface="+mn-ea"/>
          <a:cs typeface="+mn-cs"/>
        </a:defRPr>
      </a:lvl7pPr>
      <a:lvl8pPr marL="3699891" indent="-246659" algn="l" defTabSz="986638" rtl="0" eaLnBrk="1" latinLnBrk="0" hangingPunct="1">
        <a:spcBef>
          <a:spcPct val="20000"/>
        </a:spcBef>
        <a:buFont typeface="Arial" pitchFamily="34" charset="0"/>
        <a:buChar char="•"/>
        <a:defRPr kumimoji="1" sz="2158" kern="1200">
          <a:solidFill>
            <a:schemeClr val="tx1"/>
          </a:solidFill>
          <a:latin typeface="+mn-lt"/>
          <a:ea typeface="+mn-ea"/>
          <a:cs typeface="+mn-cs"/>
        </a:defRPr>
      </a:lvl8pPr>
      <a:lvl9pPr marL="4193210" indent="-246659" algn="l" defTabSz="986638" rtl="0" eaLnBrk="1" latinLnBrk="0" hangingPunct="1">
        <a:spcBef>
          <a:spcPct val="20000"/>
        </a:spcBef>
        <a:buFont typeface="Arial" pitchFamily="34" charset="0"/>
        <a:buChar char="•"/>
        <a:defRPr kumimoji="1" sz="21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86638" rtl="0" eaLnBrk="1" latinLnBrk="0" hangingPunct="1">
        <a:defRPr kumimoji="1" sz="1942" kern="1200">
          <a:solidFill>
            <a:schemeClr val="tx1"/>
          </a:solidFill>
          <a:latin typeface="+mn-lt"/>
          <a:ea typeface="+mn-ea"/>
          <a:cs typeface="+mn-cs"/>
        </a:defRPr>
      </a:lvl1pPr>
      <a:lvl2pPr marL="493319" algn="l" defTabSz="986638" rtl="0" eaLnBrk="1" latinLnBrk="0" hangingPunct="1">
        <a:defRPr kumimoji="1" sz="1942" kern="1200">
          <a:solidFill>
            <a:schemeClr val="tx1"/>
          </a:solidFill>
          <a:latin typeface="+mn-lt"/>
          <a:ea typeface="+mn-ea"/>
          <a:cs typeface="+mn-cs"/>
        </a:defRPr>
      </a:lvl2pPr>
      <a:lvl3pPr marL="986638" algn="l" defTabSz="986638" rtl="0" eaLnBrk="1" latinLnBrk="0" hangingPunct="1">
        <a:defRPr kumimoji="1" sz="1942" kern="1200">
          <a:solidFill>
            <a:schemeClr val="tx1"/>
          </a:solidFill>
          <a:latin typeface="+mn-lt"/>
          <a:ea typeface="+mn-ea"/>
          <a:cs typeface="+mn-cs"/>
        </a:defRPr>
      </a:lvl3pPr>
      <a:lvl4pPr marL="1479956" algn="l" defTabSz="986638" rtl="0" eaLnBrk="1" latinLnBrk="0" hangingPunct="1">
        <a:defRPr kumimoji="1" sz="1942" kern="1200">
          <a:solidFill>
            <a:schemeClr val="tx1"/>
          </a:solidFill>
          <a:latin typeface="+mn-lt"/>
          <a:ea typeface="+mn-ea"/>
          <a:cs typeface="+mn-cs"/>
        </a:defRPr>
      </a:lvl4pPr>
      <a:lvl5pPr marL="1973275" algn="l" defTabSz="986638" rtl="0" eaLnBrk="1" latinLnBrk="0" hangingPunct="1">
        <a:defRPr kumimoji="1" sz="1942" kern="1200">
          <a:solidFill>
            <a:schemeClr val="tx1"/>
          </a:solidFill>
          <a:latin typeface="+mn-lt"/>
          <a:ea typeface="+mn-ea"/>
          <a:cs typeface="+mn-cs"/>
        </a:defRPr>
      </a:lvl5pPr>
      <a:lvl6pPr marL="2466594" algn="l" defTabSz="986638" rtl="0" eaLnBrk="1" latinLnBrk="0" hangingPunct="1">
        <a:defRPr kumimoji="1" sz="1942" kern="1200">
          <a:solidFill>
            <a:schemeClr val="tx1"/>
          </a:solidFill>
          <a:latin typeface="+mn-lt"/>
          <a:ea typeface="+mn-ea"/>
          <a:cs typeface="+mn-cs"/>
        </a:defRPr>
      </a:lvl6pPr>
      <a:lvl7pPr marL="2959913" algn="l" defTabSz="986638" rtl="0" eaLnBrk="1" latinLnBrk="0" hangingPunct="1">
        <a:defRPr kumimoji="1" sz="1942" kern="1200">
          <a:solidFill>
            <a:schemeClr val="tx1"/>
          </a:solidFill>
          <a:latin typeface="+mn-lt"/>
          <a:ea typeface="+mn-ea"/>
          <a:cs typeface="+mn-cs"/>
        </a:defRPr>
      </a:lvl7pPr>
      <a:lvl8pPr marL="3453232" algn="l" defTabSz="986638" rtl="0" eaLnBrk="1" latinLnBrk="0" hangingPunct="1">
        <a:defRPr kumimoji="1" sz="1942" kern="1200">
          <a:solidFill>
            <a:schemeClr val="tx1"/>
          </a:solidFill>
          <a:latin typeface="+mn-lt"/>
          <a:ea typeface="+mn-ea"/>
          <a:cs typeface="+mn-cs"/>
        </a:defRPr>
      </a:lvl8pPr>
      <a:lvl9pPr marL="3946550" algn="l" defTabSz="986638" rtl="0" eaLnBrk="1" latinLnBrk="0" hangingPunct="1">
        <a:defRPr kumimoji="1" sz="19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253033" y="1922706"/>
            <a:ext cx="7056791" cy="12442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図形グループ 3"/>
          <p:cNvGrpSpPr/>
          <p:nvPr/>
        </p:nvGrpSpPr>
        <p:grpSpPr>
          <a:xfrm>
            <a:off x="253040" y="6723100"/>
            <a:ext cx="7717563" cy="1829876"/>
            <a:chOff x="64554" y="2724045"/>
            <a:chExt cx="7717563" cy="1829876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18929" y="2724045"/>
              <a:ext cx="7663188" cy="571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9551" tIns="49775" rIns="99551" bIns="49775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ja-JP" sz="3200" b="1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</a:t>
              </a:r>
              <a:r>
                <a:rPr lang="en-US" altLang="ja-JP" sz="3600" b="1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『</a:t>
              </a:r>
              <a:r>
                <a:rPr lang="ja-JP" altLang="en-US" sz="3600" b="1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糖尿病患者さんのフットケア</a:t>
              </a:r>
              <a:r>
                <a:rPr lang="en-US" altLang="ja-JP" sz="3600" b="1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』</a:t>
              </a:r>
              <a:endParaRPr lang="en-US" altLang="ja-JP" sz="3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64554" y="4087145"/>
              <a:ext cx="7416824" cy="4667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9551" tIns="49775" rIns="99551" bIns="49775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ja-JP" altLang="en-US" sz="2800" b="1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　　</a:t>
              </a:r>
              <a:endParaRPr lang="ja-JP" altLang="en-US" sz="1600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253040" y="254891"/>
            <a:ext cx="7056784" cy="10177771"/>
          </a:xfrm>
          <a:prstGeom prst="rect">
            <a:avLst/>
          </a:prstGeom>
          <a:noFill/>
          <a:ln w="9525" cmpd="sng">
            <a:solidFill>
              <a:srgbClr val="0092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217" y="500887"/>
            <a:ext cx="7593362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ja-JP" altLang="en-US" sz="3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第</a:t>
            </a:r>
            <a:r>
              <a:rPr lang="en-US" altLang="ja-JP" sz="3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3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回 糖尿病スキルアップセミナー</a:t>
            </a:r>
            <a:endParaRPr lang="ja-JP" altLang="en-US" sz="3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380539" y="4358148"/>
            <a:ext cx="6327312" cy="414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9551" tIns="49775" rIns="99551" bIns="49775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ja-JP" altLang="en-US" sz="2400" b="1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おおぞら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病院 松田 藍 先生</a:t>
            </a:r>
            <a:endParaRPr lang="ja-JP" altLang="en-US" sz="2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37398" y="1976324"/>
            <a:ext cx="7102249" cy="169276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日時：</a:t>
            </a:r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平成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30</a:t>
            </a:r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</a:t>
            </a:r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</a:t>
            </a:r>
            <a:r>
              <a:rPr lang="en-US" altLang="ja-JP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18</a:t>
            </a:r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日（月）</a:t>
            </a:r>
            <a:r>
              <a:rPr lang="en-US" altLang="ja-JP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18:45</a:t>
            </a:r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～</a:t>
            </a:r>
            <a:endParaRPr lang="en-US" altLang="ja-JP" sz="2800" b="1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会場：</a:t>
            </a:r>
            <a:r>
              <a:rPr lang="ja-JP" altLang="en-US" sz="2800" b="1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おおぞら</a:t>
            </a:r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病院 </a:t>
            </a:r>
            <a:r>
              <a:rPr lang="en-US" altLang="ja-JP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階研究室</a:t>
            </a:r>
            <a:endParaRPr lang="en-US" altLang="ja-JP" sz="28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愛媛県松山市六軒家町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4-20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TEL 089</a:t>
            </a:r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－</a:t>
            </a: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989-6620</a:t>
            </a:r>
          </a:p>
          <a:p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</a:t>
            </a:r>
            <a:endParaRPr lang="zh-TW" altLang="en-US" sz="28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8" name="図 1" descr="ロゴまわり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0329" r="68317" b="39121"/>
          <a:stretch/>
        </p:blipFill>
        <p:spPr bwMode="auto">
          <a:xfrm>
            <a:off x="4561781" y="9972494"/>
            <a:ext cx="1926248" cy="39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19964" y="977153"/>
            <a:ext cx="6522935" cy="101566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謹啓</a:t>
            </a:r>
          </a:p>
          <a:p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先生におかれましては益々ご健勝のこととお慶び申し上げます。</a:t>
            </a:r>
          </a:p>
          <a:p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この度、下記の要領にて</a:t>
            </a:r>
            <a:r>
              <a:rPr lang="ja-JP" altLang="en-US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糖尿病スキルアップセミナーを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開催させて頂く事になりました。</a:t>
            </a:r>
          </a:p>
          <a:p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ご多忙中とは存じますが、万障お繰り合わせの上、ご出席賜りたくお願い申し上げます。</a:t>
            </a:r>
          </a:p>
          <a:p>
            <a:pPr algn="r"/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謹白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3128" y="3584328"/>
            <a:ext cx="6843664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選択的</a:t>
            </a:r>
            <a:r>
              <a:rPr lang="en-US" altLang="ja-JP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SGLT2</a:t>
            </a:r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阻害</a:t>
            </a:r>
            <a:r>
              <a:rPr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薬 ルセフィ錠 大正</a:t>
            </a:r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富山医薬品株式</a:t>
            </a:r>
            <a:r>
              <a:rPr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会社</a:t>
            </a:r>
            <a:endParaRPr lang="ja-JP" altLang="en-US" sz="1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9742" y="9990311"/>
            <a:ext cx="3927674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ja-JP" altLang="en-US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共催：　　</a:t>
            </a:r>
            <a:r>
              <a:rPr lang="ja-JP" altLang="en-US" b="1" dirty="0" err="1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おおぞら</a:t>
            </a:r>
            <a:r>
              <a:rPr lang="ja-JP" altLang="en-US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病院　　　</a:t>
            </a:r>
            <a:r>
              <a:rPr lang="en-US" altLang="ja-JP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</a:t>
            </a:r>
            <a:endParaRPr kumimoji="1" lang="ja-JP" altLang="en-US" b="1" dirty="0">
              <a:solidFill>
                <a:srgbClr val="0070C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77809" y="8664678"/>
            <a:ext cx="6468433" cy="138499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ja-JP" altLang="en-US" sz="1400" b="1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＊実技を行いますので、事前参加申し込みをお願い致します。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（裏面申込書）</a:t>
            </a:r>
            <a:endParaRPr lang="en-US" altLang="ja-JP" sz="1400" b="1" dirty="0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＊本会は、日本糖尿病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療養指導士認定機構より</a:t>
            </a:r>
          </a:p>
          <a:p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「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認定更新のための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研修会」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＜第</a:t>
            </a:r>
            <a:r>
              <a:rPr lang="en-US" altLang="ja-JP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群＞と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して</a:t>
            </a:r>
            <a:r>
              <a:rPr lang="en-US" altLang="ja-JP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0.5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単位申請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取得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14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＊本会は、愛媛県糖尿病療養指導士認定（ＥＣＤＥ）</a:t>
            </a:r>
            <a:r>
              <a:rPr lang="en-US" altLang="ja-JP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1.0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単位申請中です。</a:t>
            </a:r>
          </a:p>
          <a:p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＊軽食をご用意させていただきます。</a:t>
            </a:r>
            <a:endParaRPr lang="en-US" altLang="ja-JP" sz="14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＊参加費として、</a:t>
            </a:r>
            <a:r>
              <a:rPr lang="en-US" altLang="ja-JP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500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円集めさせていただきます。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941724" y="5785865"/>
            <a:ext cx="2114677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19:30</a:t>
            </a: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~</a:t>
            </a: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20:40</a:t>
            </a:r>
            <a:endParaRPr lang="ja-JP" altLang="en-US" sz="16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9650" y="3204293"/>
            <a:ext cx="157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 smtClean="0">
                <a:latin typeface="+mj-ea"/>
                <a:ea typeface="+mj-ea"/>
              </a:rPr>
              <a:t>＜製品紹介＞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3305" y="5676643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+mj-ea"/>
                <a:ea typeface="+mj-ea"/>
              </a:rPr>
              <a:t>＜講演・実技＞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19364" y="3263966"/>
            <a:ext cx="177644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18:45 ~ 19:00</a:t>
            </a:r>
            <a:endParaRPr lang="ja-JP" altLang="en-US" sz="16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49684" y="4307231"/>
            <a:ext cx="865942" cy="376359"/>
          </a:xfrm>
          <a:prstGeom prst="rect">
            <a:avLst/>
          </a:prstGeom>
          <a:solidFill>
            <a:srgbClr val="33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座長</a:t>
            </a:r>
            <a:endParaRPr kumimoji="1" lang="ja-JP" altLang="en-US" b="1" dirty="0"/>
          </a:p>
        </p:txBody>
      </p:sp>
      <p:sp>
        <p:nvSpPr>
          <p:cNvPr id="42" name="正方形/長方形 41"/>
          <p:cNvSpPr/>
          <p:nvPr/>
        </p:nvSpPr>
        <p:spPr>
          <a:xfrm>
            <a:off x="377809" y="7228504"/>
            <a:ext cx="865942" cy="376359"/>
          </a:xfrm>
          <a:prstGeom prst="rect">
            <a:avLst/>
          </a:prstGeom>
          <a:solidFill>
            <a:srgbClr val="33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演者</a:t>
            </a:r>
            <a:endParaRPr kumimoji="1" lang="ja-JP" altLang="en-US" b="1" dirty="0"/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1375423" y="7201228"/>
            <a:ext cx="5723986" cy="15162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9551" tIns="49775" rIns="99551" bIns="49775">
            <a:spAutoFit/>
          </a:bodyPr>
          <a:lstStyle/>
          <a:p>
            <a:r>
              <a:rPr lang="ja-JP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社会</a:t>
            </a:r>
            <a:r>
              <a:rPr lang="ja-JP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医療法人仁生会細木病院　</a:t>
            </a:r>
          </a:p>
          <a:p>
            <a:r>
              <a:rPr lang="ja-JP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糖尿病看護認定看護師　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日本</a:t>
            </a:r>
            <a:r>
              <a:rPr lang="ja-JP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糖尿病療養</a:t>
            </a:r>
            <a:r>
              <a:rPr lang="ja-JP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指導士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片岡</a:t>
            </a:r>
            <a:r>
              <a:rPr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典代</a:t>
            </a:r>
            <a:r>
              <a:rPr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先生</a:t>
            </a:r>
            <a:endParaRPr lang="ja-JP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日本糖尿病療養</a:t>
            </a:r>
            <a:r>
              <a:rPr lang="ja-JP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指導士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森本真由美</a:t>
            </a:r>
            <a:r>
              <a:rPr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先生</a:t>
            </a:r>
            <a:r>
              <a:rPr lang="en-US" altLang="ja-JP" sz="24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 </a:t>
            </a:r>
            <a:endParaRPr lang="ja-JP" altLang="en-US" sz="2400" b="1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93305" y="3900788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+mj-ea"/>
                <a:ea typeface="+mj-ea"/>
              </a:rPr>
              <a:t>＜一般演題＞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794030" y="3998524"/>
            <a:ext cx="1776444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19:00 ~ 19:30</a:t>
            </a:r>
            <a:endParaRPr lang="ja-JP" altLang="en-US" sz="16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62052" y="5226481"/>
            <a:ext cx="865942" cy="376359"/>
          </a:xfrm>
          <a:prstGeom prst="rect">
            <a:avLst/>
          </a:prstGeom>
          <a:solidFill>
            <a:srgbClr val="33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演者</a:t>
            </a:r>
            <a:endParaRPr kumimoji="1" lang="ja-JP" altLang="en-US" b="1" dirty="0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342552" y="5335109"/>
            <a:ext cx="6327312" cy="414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9551" tIns="49775" rIns="99551" bIns="49775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ja-JP" altLang="en-US" sz="2400" b="1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おおぞら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病院 院長 吉田 直彦 先生</a:t>
            </a:r>
            <a:endParaRPr lang="ja-JP" altLang="en-US" sz="2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006840" y="4779664"/>
            <a:ext cx="7663188" cy="5714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9551" tIns="49775" rIns="99551" bIns="49775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ja-JP" sz="3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3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『</a:t>
            </a:r>
            <a:r>
              <a:rPr lang="ja-JP" altLang="en-US" sz="3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糖尿療養指導のコツ</a:t>
            </a:r>
            <a:r>
              <a:rPr lang="en-US" altLang="ja-JP" sz="3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』</a:t>
            </a:r>
            <a:endParaRPr lang="en-US" altLang="ja-JP" sz="36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62052" y="6169212"/>
            <a:ext cx="865942" cy="376359"/>
          </a:xfrm>
          <a:prstGeom prst="rect">
            <a:avLst/>
          </a:prstGeom>
          <a:solidFill>
            <a:srgbClr val="33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座長</a:t>
            </a:r>
            <a:endParaRPr kumimoji="1" lang="ja-JP" altLang="en-US" b="1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324606" y="6202950"/>
            <a:ext cx="6327312" cy="39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9551" tIns="49775" rIns="99551" bIns="49775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ja-JP" altLang="en-US" sz="2400" b="1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おおぞら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病院 看護師 福田 奈緒美 </a:t>
            </a:r>
            <a:r>
              <a:rPr lang="ja-JP" altLang="en-US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先生</a:t>
            </a:r>
          </a:p>
        </p:txBody>
      </p:sp>
    </p:spTree>
    <p:extLst>
      <p:ext uri="{BB962C8B-B14F-4D97-AF65-F5344CB8AC3E}">
        <p14:creationId xmlns:p14="http://schemas.microsoft.com/office/powerpoint/2010/main" val="31380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テキスト ボックス 12"/>
          <p:cNvSpPr txBox="1">
            <a:spLocks noChangeArrowheads="1"/>
          </p:cNvSpPr>
          <p:nvPr/>
        </p:nvSpPr>
        <p:spPr bwMode="auto">
          <a:xfrm>
            <a:off x="111700" y="90637"/>
            <a:ext cx="7356295" cy="107721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8663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prstClr val="black"/>
                </a:solidFill>
                <a:latin typeface="ＭＳ Ｐゴシック" charset="-128"/>
              </a:rPr>
              <a:t>※</a:t>
            </a:r>
            <a:r>
              <a:rPr lang="ja-JP" altLang="en-US" sz="1600" dirty="0">
                <a:solidFill>
                  <a:prstClr val="black"/>
                </a:solidFill>
                <a:latin typeface="ＭＳ Ｐゴシック" charset="-128"/>
              </a:rPr>
              <a:t>実技・実演がございますので、足の爪を伸ばして御参加下さい。</a:t>
            </a:r>
            <a:endParaRPr lang="en-US" altLang="ja-JP" sz="1600" dirty="0">
              <a:solidFill>
                <a:prstClr val="black"/>
              </a:solidFill>
              <a:latin typeface="ＭＳ Ｐゴシック" charset="-128"/>
            </a:endParaRPr>
          </a:p>
          <a:p>
            <a:pPr defTabSz="98663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prstClr val="black"/>
                </a:solidFill>
                <a:latin typeface="ＭＳ Ｐゴシック" charset="-128"/>
              </a:rPr>
              <a:t>※</a:t>
            </a:r>
            <a:r>
              <a:rPr lang="ja-JP" altLang="en-US" sz="1600" dirty="0">
                <a:solidFill>
                  <a:prstClr val="black"/>
                </a:solidFill>
                <a:latin typeface="ＭＳ Ｐゴシック" charset="-128"/>
              </a:rPr>
              <a:t>御施設でお使いのフットケア用品をご持参下さい</a:t>
            </a:r>
            <a:r>
              <a:rPr lang="ja-JP" altLang="en-US" sz="1600" dirty="0" smtClean="0">
                <a:solidFill>
                  <a:prstClr val="black"/>
                </a:solidFill>
                <a:latin typeface="ＭＳ Ｐゴシック" charset="-128"/>
              </a:rPr>
              <a:t>。器材の</a:t>
            </a:r>
            <a:r>
              <a:rPr lang="ja-JP" altLang="en-US" sz="1600" dirty="0">
                <a:solidFill>
                  <a:prstClr val="black"/>
                </a:solidFill>
                <a:latin typeface="ＭＳ Ｐゴシック" charset="-128"/>
              </a:rPr>
              <a:t>適性もアドバイスします。</a:t>
            </a:r>
            <a:endParaRPr lang="en-US" altLang="ja-JP" sz="1600" dirty="0">
              <a:solidFill>
                <a:prstClr val="black"/>
              </a:solidFill>
              <a:latin typeface="ＭＳ Ｐゴシック" charset="-128"/>
            </a:endParaRPr>
          </a:p>
          <a:p>
            <a:pPr defTabSz="98663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prstClr val="black"/>
                </a:solidFill>
                <a:latin typeface="ＭＳ Ｐゴシック" charset="-128"/>
              </a:rPr>
              <a:t>※</a:t>
            </a:r>
            <a:r>
              <a:rPr lang="ja-JP" altLang="en-US" sz="1600" dirty="0">
                <a:solidFill>
                  <a:prstClr val="black"/>
                </a:solidFill>
                <a:latin typeface="ＭＳ Ｐゴシック" charset="-128"/>
              </a:rPr>
              <a:t>消毒アルコール綿・手袋のご用意を御願い致します</a:t>
            </a:r>
            <a:r>
              <a:rPr lang="ja-JP" altLang="en-US" sz="1600" dirty="0" smtClean="0">
                <a:solidFill>
                  <a:prstClr val="black"/>
                </a:solidFill>
                <a:latin typeface="ＭＳ Ｐゴシック" charset="-128"/>
              </a:rPr>
              <a:t>。</a:t>
            </a:r>
            <a:endParaRPr lang="en-US" altLang="ja-JP" sz="1600" dirty="0" smtClean="0">
              <a:solidFill>
                <a:prstClr val="black"/>
              </a:solidFill>
              <a:latin typeface="ＭＳ Ｐゴシック" charset="-128"/>
            </a:endParaRPr>
          </a:p>
          <a:p>
            <a:pPr defTabSz="98663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prstClr val="black"/>
                </a:solidFill>
                <a:latin typeface="ＭＳ Ｐゴシック" charset="-128"/>
              </a:rPr>
              <a:t>※</a:t>
            </a:r>
            <a:r>
              <a:rPr lang="ja-JP" altLang="en-US" sz="1600" dirty="0" smtClean="0">
                <a:solidFill>
                  <a:prstClr val="black"/>
                </a:solidFill>
                <a:latin typeface="ＭＳ Ｐゴシック" charset="-128"/>
              </a:rPr>
              <a:t>パンツスタイルでの参加を御願い致します。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3076" name="テキスト ボックス 1"/>
          <p:cNvSpPr txBox="1">
            <a:spLocks noChangeArrowheads="1"/>
          </p:cNvSpPr>
          <p:nvPr/>
        </p:nvSpPr>
        <p:spPr bwMode="auto">
          <a:xfrm>
            <a:off x="1337715" y="3398389"/>
            <a:ext cx="2641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8663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prstClr val="black"/>
                </a:solidFill>
              </a:rPr>
              <a:t>胼胝削り　例</a:t>
            </a:r>
          </a:p>
        </p:txBody>
      </p:sp>
      <p:sp>
        <p:nvSpPr>
          <p:cNvPr id="3077" name="テキスト ボックス 11"/>
          <p:cNvSpPr txBox="1">
            <a:spLocks noChangeArrowheads="1"/>
          </p:cNvSpPr>
          <p:nvPr/>
        </p:nvSpPr>
        <p:spPr bwMode="auto">
          <a:xfrm>
            <a:off x="1329173" y="1259580"/>
            <a:ext cx="2643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8663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prstClr val="black"/>
                </a:solidFill>
              </a:rPr>
              <a:t>爪切り　例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625550" y="5032568"/>
            <a:ext cx="3730746" cy="3888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86638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834">
              <a:solidFill>
                <a:prstClr val="black"/>
              </a:solidFill>
              <a:latin typeface="Cambria"/>
              <a:ea typeface="HG明朝B" panose="02020809000000000000" pitchFamily="17" charset="-128"/>
            </a:endParaRPr>
          </a:p>
        </p:txBody>
      </p:sp>
      <p:sp>
        <p:nvSpPr>
          <p:cNvPr id="3082" name="テキスト ボックス 24"/>
          <p:cNvSpPr txBox="1">
            <a:spLocks noChangeArrowheads="1"/>
          </p:cNvSpPr>
          <p:nvPr/>
        </p:nvSpPr>
        <p:spPr bwMode="auto">
          <a:xfrm>
            <a:off x="897414" y="3880908"/>
            <a:ext cx="24854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8663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ＭＳ Ｐゴシック" charset="-128"/>
                <a:ea typeface="Meiryo UI" pitchFamily="50" charset="-128"/>
                <a:cs typeface="Meiryo UI" pitchFamily="50" charset="-128"/>
              </a:rPr>
              <a:t>①コーンカッター</a:t>
            </a:r>
            <a:endParaRPr lang="en-US" altLang="ja-JP" sz="2000" dirty="0">
              <a:solidFill>
                <a:prstClr val="black"/>
              </a:solidFill>
              <a:latin typeface="ＭＳ Ｐゴシック" charset="-128"/>
              <a:ea typeface="Meiryo UI" pitchFamily="50" charset="-128"/>
              <a:cs typeface="Meiryo UI" pitchFamily="50" charset="-128"/>
            </a:endParaRPr>
          </a:p>
          <a:p>
            <a:pPr defTabSz="98663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ＭＳ Ｐゴシック" charset="-128"/>
                <a:ea typeface="Meiryo UI" pitchFamily="50" charset="-128"/>
                <a:cs typeface="Meiryo UI" pitchFamily="50" charset="-128"/>
              </a:rPr>
              <a:t>②キュレット</a:t>
            </a:r>
            <a:endParaRPr lang="en-US" altLang="ja-JP" sz="2000" dirty="0">
              <a:solidFill>
                <a:prstClr val="black"/>
              </a:solidFill>
              <a:latin typeface="ＭＳ Ｐゴシック" charset="-128"/>
              <a:ea typeface="Meiryo UI" pitchFamily="50" charset="-128"/>
              <a:cs typeface="Meiryo UI" pitchFamily="50" charset="-128"/>
            </a:endParaRPr>
          </a:p>
          <a:p>
            <a:pPr defTabSz="98663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ＭＳ Ｐゴシック" charset="-128"/>
                <a:ea typeface="Meiryo UI" pitchFamily="50" charset="-128"/>
                <a:cs typeface="Meiryo UI" pitchFamily="50" charset="-128"/>
              </a:rPr>
              <a:t>③レデューサー</a:t>
            </a:r>
          </a:p>
        </p:txBody>
      </p:sp>
      <p:sp>
        <p:nvSpPr>
          <p:cNvPr id="3086" name="テキスト ボックス 24"/>
          <p:cNvSpPr txBox="1">
            <a:spLocks noChangeArrowheads="1"/>
          </p:cNvSpPr>
          <p:nvPr/>
        </p:nvSpPr>
        <p:spPr bwMode="auto">
          <a:xfrm>
            <a:off x="897414" y="1780352"/>
            <a:ext cx="345667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8663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ＭＳ Ｐゴシック" charset="-128"/>
                <a:ea typeface="Meiryo UI" pitchFamily="50" charset="-128"/>
                <a:cs typeface="Meiryo UI" pitchFamily="50" charset="-128"/>
              </a:rPr>
              <a:t>①消毒用コットン</a:t>
            </a:r>
            <a:endParaRPr lang="en-US" altLang="ja-JP" sz="2000" dirty="0">
              <a:solidFill>
                <a:prstClr val="black"/>
              </a:solidFill>
              <a:latin typeface="ＭＳ Ｐゴシック" charset="-128"/>
              <a:ea typeface="Meiryo UI" pitchFamily="50" charset="-128"/>
              <a:cs typeface="Meiryo UI" pitchFamily="50" charset="-128"/>
            </a:endParaRPr>
          </a:p>
          <a:p>
            <a:pPr defTabSz="98663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ＭＳ Ｐゴシック" charset="-128"/>
                <a:ea typeface="Meiryo UI" pitchFamily="50" charset="-128"/>
                <a:cs typeface="Meiryo UI" pitchFamily="50" charset="-128"/>
              </a:rPr>
              <a:t>②爪やすり</a:t>
            </a:r>
            <a:endParaRPr lang="en-US" altLang="ja-JP" sz="2000" dirty="0">
              <a:solidFill>
                <a:prstClr val="black"/>
              </a:solidFill>
              <a:latin typeface="ＭＳ Ｐゴシック" charset="-128"/>
              <a:ea typeface="Meiryo UI" pitchFamily="50" charset="-128"/>
              <a:cs typeface="Meiryo UI" pitchFamily="50" charset="-128"/>
            </a:endParaRPr>
          </a:p>
          <a:p>
            <a:pPr defTabSz="98663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ＭＳ Ｐゴシック" charset="-128"/>
                <a:ea typeface="Meiryo UI" pitchFamily="50" charset="-128"/>
                <a:cs typeface="Meiryo UI" pitchFamily="50" charset="-128"/>
              </a:rPr>
              <a:t>③巻き爪用ゾンテ</a:t>
            </a:r>
            <a:endParaRPr lang="en-US" altLang="ja-JP" sz="2000" dirty="0">
              <a:solidFill>
                <a:prstClr val="black"/>
              </a:solidFill>
              <a:latin typeface="ＭＳ Ｐゴシック" charset="-128"/>
              <a:ea typeface="Meiryo UI" pitchFamily="50" charset="-128"/>
              <a:cs typeface="Meiryo UI" pitchFamily="50" charset="-128"/>
            </a:endParaRPr>
          </a:p>
          <a:p>
            <a:pPr defTabSz="98663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ＭＳ Ｐゴシック" charset="-128"/>
                <a:ea typeface="Meiryo UI" pitchFamily="50" charset="-128"/>
                <a:cs typeface="Meiryo UI" pitchFamily="50" charset="-128"/>
              </a:rPr>
              <a:t>④ノーマルゾンテ</a:t>
            </a:r>
            <a:endParaRPr lang="en-US" altLang="ja-JP" sz="2000" dirty="0">
              <a:solidFill>
                <a:prstClr val="black"/>
              </a:solidFill>
              <a:latin typeface="ＭＳ Ｐゴシック" charset="-128"/>
              <a:ea typeface="Meiryo UI" pitchFamily="50" charset="-128"/>
              <a:cs typeface="Meiryo UI" pitchFamily="50" charset="-128"/>
            </a:endParaRPr>
          </a:p>
          <a:p>
            <a:pPr defTabSz="98663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ＭＳ Ｐゴシック" charset="-128"/>
                <a:ea typeface="Meiryo UI" pitchFamily="50" charset="-128"/>
                <a:cs typeface="Meiryo UI" pitchFamily="50" charset="-128"/>
              </a:rPr>
              <a:t>⑤ニッパー型爪切り</a:t>
            </a:r>
          </a:p>
        </p:txBody>
      </p:sp>
      <p:pic>
        <p:nvPicPr>
          <p:cNvPr id="30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13174" r="77667" b="77235"/>
          <a:stretch>
            <a:fillRect/>
          </a:stretch>
        </p:blipFill>
        <p:spPr bwMode="auto">
          <a:xfrm>
            <a:off x="321290" y="1245462"/>
            <a:ext cx="918125" cy="51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62" y="1220510"/>
            <a:ext cx="2643255" cy="224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874" y="3536279"/>
            <a:ext cx="3307725" cy="136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13174" r="77667" b="77235"/>
          <a:stretch>
            <a:fillRect/>
          </a:stretch>
        </p:blipFill>
        <p:spPr bwMode="auto">
          <a:xfrm>
            <a:off x="370818" y="3370721"/>
            <a:ext cx="918125" cy="51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370818" y="5100547"/>
            <a:ext cx="6828498" cy="2070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9549" tIns="49773" rIns="99549" bIns="49773" rtlCol="0">
            <a:spAutoFit/>
          </a:bodyPr>
          <a:lstStyle/>
          <a:p>
            <a:pPr algn="ctr" defTabSz="995507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 smtClean="0">
                <a:solidFill>
                  <a:prstClr val="black"/>
                </a:solidFill>
              </a:rPr>
              <a:t>第</a:t>
            </a:r>
            <a:r>
              <a:rPr lang="en-US" altLang="ja-JP" sz="2800" dirty="0">
                <a:solidFill>
                  <a:prstClr val="black"/>
                </a:solidFill>
              </a:rPr>
              <a:t>2</a:t>
            </a:r>
            <a:r>
              <a:rPr lang="ja-JP" altLang="en-US" sz="2800" dirty="0" smtClean="0">
                <a:solidFill>
                  <a:prstClr val="black"/>
                </a:solidFill>
              </a:rPr>
              <a:t>回糖尿病スキルアップセミナー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algn="ctr" defTabSz="995507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prstClr val="black"/>
                </a:solidFill>
              </a:rPr>
              <a:t>事前</a:t>
            </a:r>
            <a:r>
              <a:rPr lang="ja-JP" altLang="en-US" sz="2800" dirty="0" smtClean="0">
                <a:solidFill>
                  <a:prstClr val="black"/>
                </a:solidFill>
              </a:rPr>
              <a:t>参加申し込み</a:t>
            </a:r>
            <a:endParaRPr lang="en-US" altLang="ja-JP" sz="1600" dirty="0">
              <a:solidFill>
                <a:prstClr val="black"/>
              </a:solidFill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>
                <a:solidFill>
                  <a:prstClr val="black"/>
                </a:solidFill>
              </a:rPr>
              <a:t>申し込み先</a:t>
            </a:r>
            <a:r>
              <a:rPr lang="en-US" altLang="ja-JP" sz="2400" dirty="0" smtClean="0">
                <a:solidFill>
                  <a:prstClr val="black"/>
                </a:solidFill>
              </a:rPr>
              <a:t>	</a:t>
            </a:r>
            <a:r>
              <a:rPr lang="ja-JP" altLang="en-US" sz="2400" dirty="0" smtClean="0">
                <a:solidFill>
                  <a:prstClr val="black"/>
                </a:solidFill>
              </a:rPr>
              <a:t>：大正</a:t>
            </a:r>
            <a:r>
              <a:rPr lang="ja-JP" altLang="en-US" sz="2400" dirty="0">
                <a:solidFill>
                  <a:prstClr val="black"/>
                </a:solidFill>
              </a:rPr>
              <a:t>富山医薬品㈱　担当</a:t>
            </a:r>
            <a:r>
              <a:rPr lang="ja-JP" altLang="en-US" sz="2400" dirty="0" smtClean="0">
                <a:solidFill>
                  <a:prstClr val="black"/>
                </a:solidFill>
              </a:rPr>
              <a:t>：</a:t>
            </a:r>
            <a:r>
              <a:rPr lang="ja-JP" altLang="en-US" sz="2400" dirty="0">
                <a:solidFill>
                  <a:prstClr val="black"/>
                </a:solidFill>
              </a:rPr>
              <a:t>本山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</a:rPr>
              <a:t>FAX</a:t>
            </a:r>
            <a:r>
              <a:rPr lang="ja-JP" altLang="en-US" sz="2400" dirty="0">
                <a:solidFill>
                  <a:prstClr val="black"/>
                </a:solidFill>
              </a:rPr>
              <a:t>　　 </a:t>
            </a:r>
            <a:r>
              <a:rPr lang="en-US" altLang="ja-JP" sz="2400" dirty="0">
                <a:solidFill>
                  <a:prstClr val="black"/>
                </a:solidFill>
              </a:rPr>
              <a:t>	</a:t>
            </a:r>
            <a:r>
              <a:rPr lang="ja-JP" altLang="en-US" sz="2400" dirty="0" smtClean="0">
                <a:solidFill>
                  <a:prstClr val="black"/>
                </a:solidFill>
              </a:rPr>
              <a:t>：</a:t>
            </a:r>
            <a:r>
              <a:rPr lang="en-US" altLang="ja-JP" sz="2400" dirty="0">
                <a:solidFill>
                  <a:prstClr val="black"/>
                </a:solidFill>
              </a:rPr>
              <a:t>	089-913-1106</a:t>
            </a: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prstClr val="black"/>
                </a:solidFill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</a:rPr>
              <a:t>E-mail</a:t>
            </a:r>
            <a:r>
              <a:rPr lang="ja-JP" altLang="en-US" sz="2400" dirty="0">
                <a:solidFill>
                  <a:prstClr val="black"/>
                </a:solidFill>
              </a:rPr>
              <a:t>　</a:t>
            </a:r>
            <a:r>
              <a:rPr lang="en-US" altLang="ja-JP" sz="2400" dirty="0" smtClean="0">
                <a:solidFill>
                  <a:prstClr val="black"/>
                </a:solidFill>
              </a:rPr>
              <a:t>	</a:t>
            </a:r>
            <a:r>
              <a:rPr lang="ja-JP" altLang="en-US" sz="2400" dirty="0" smtClean="0">
                <a:solidFill>
                  <a:prstClr val="black"/>
                </a:solidFill>
              </a:rPr>
              <a:t>：  </a:t>
            </a:r>
            <a:r>
              <a:rPr lang="en-US" altLang="ja-JP" sz="2400" dirty="0" smtClean="0">
                <a:solidFill>
                  <a:prstClr val="black"/>
                </a:solidFill>
              </a:rPr>
              <a:t>m-motoyama@taisho.co.jp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22128" y="7273042"/>
            <a:ext cx="5830789" cy="2531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9549" tIns="49773" rIns="99549" bIns="49773" rtlCol="0">
            <a:spAutoFit/>
          </a:bodyPr>
          <a:lstStyle/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900" dirty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代表者様</a:t>
            </a:r>
            <a:r>
              <a:rPr lang="ja-JP" altLang="en-US" sz="1900" dirty="0" smtClean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ご連絡先</a:t>
            </a:r>
            <a:endParaRPr lang="en-US" altLang="ja-JP" sz="1900" dirty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endParaRPr lang="en-US" altLang="ja-JP" sz="800" dirty="0" smtClean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900" dirty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ご施設名</a:t>
            </a:r>
            <a:r>
              <a:rPr lang="ja-JP" altLang="en-US" sz="1900" dirty="0" smtClean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：</a:t>
            </a:r>
            <a:r>
              <a:rPr lang="ja-JP" altLang="en-US" sz="1900" dirty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　 </a:t>
            </a:r>
            <a:r>
              <a:rPr lang="ja-JP" altLang="en-US" sz="1900" u="sng" dirty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                                        </a:t>
            </a:r>
            <a:r>
              <a:rPr lang="ja-JP" altLang="en-US" sz="1900" u="sng" dirty="0" smtClean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           </a:t>
            </a:r>
            <a:endParaRPr lang="en-US" altLang="ja-JP" sz="1900" u="sng" dirty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endParaRPr lang="en-US" altLang="ja-JP" sz="800" dirty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900" dirty="0" smtClean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ご芳名：　 </a:t>
            </a:r>
            <a:r>
              <a:rPr lang="ja-JP" altLang="en-US" sz="1900" dirty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1900" u="sng" dirty="0" smtClean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                                                   </a:t>
            </a:r>
            <a:endParaRPr lang="en-US" altLang="ja-JP" sz="1900" u="sng" dirty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endParaRPr lang="en-US" altLang="ja-JP" sz="800" dirty="0" smtClean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900" dirty="0" smtClean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（ご連絡先）</a:t>
            </a:r>
            <a:endParaRPr lang="en-US" altLang="ja-JP" sz="1900" dirty="0" smtClean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900" dirty="0" smtClean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TEL</a:t>
            </a:r>
            <a:r>
              <a:rPr lang="ja-JP" altLang="en-US" sz="1900" dirty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：　 </a:t>
            </a:r>
            <a:r>
              <a:rPr lang="ja-JP" altLang="en-US" sz="1900" u="sng" dirty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                                                          </a:t>
            </a:r>
            <a:endParaRPr lang="en-US" altLang="ja-JP" sz="1900" u="sng" dirty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endParaRPr lang="en-US" altLang="ja-JP" sz="800" dirty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900" dirty="0" smtClean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E-mail</a:t>
            </a:r>
            <a:r>
              <a:rPr lang="ja-JP" altLang="en-US" sz="1900" dirty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：</a:t>
            </a:r>
            <a:r>
              <a:rPr lang="en-US" altLang="ja-JP" sz="1900" u="sng" dirty="0">
                <a:solidFill>
                  <a:prstClr val="black"/>
                </a:solidFill>
                <a:latin typeface="HGS創英角ｺﾞｼｯｸUB" pitchFamily="50" charset="-128"/>
                <a:ea typeface="HGS創英角ｺﾞｼｯｸUB" pitchFamily="50" charset="-128"/>
              </a:rPr>
              <a:t>                                                          </a:t>
            </a:r>
            <a:endParaRPr lang="en-US" altLang="ja-JP" sz="1900" dirty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defTabSz="995507" fontAlgn="base">
              <a:spcBef>
                <a:spcPct val="0"/>
              </a:spcBef>
              <a:spcAft>
                <a:spcPct val="0"/>
              </a:spcAft>
            </a:pPr>
            <a:endParaRPr lang="ja-JP" altLang="en-US" sz="800" dirty="0">
              <a:solidFill>
                <a:prstClr val="black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3083" name="テキスト ボックス 9"/>
          <p:cNvSpPr txBox="1">
            <a:spLocks noChangeArrowheads="1"/>
          </p:cNvSpPr>
          <p:nvPr/>
        </p:nvSpPr>
        <p:spPr bwMode="auto">
          <a:xfrm>
            <a:off x="4267247" y="3536279"/>
            <a:ext cx="2858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8663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 dirty="0" smtClean="0">
                <a:solidFill>
                  <a:prstClr val="black"/>
                </a:solidFill>
              </a:rPr>
              <a:t>①        ②　　　　③　　　　④</a:t>
            </a:r>
            <a:endParaRPr lang="ja-JP" altLang="en-US" sz="1800" b="1" dirty="0">
              <a:solidFill>
                <a:prstClr val="black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79648" y="9854411"/>
            <a:ext cx="5908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（参加予定者数）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en-US" altLang="ja-JP" sz="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医師 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 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看護師 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 その他 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5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クチュール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アングル.thmx</Template>
  <TotalTime>1089</TotalTime>
  <Words>282</Words>
  <Application>Microsoft Office PowerPoint</Application>
  <PresentationFormat>ユーザー設定</PresentationFormat>
  <Paragraphs>71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HGS創英角ｺﾞｼｯｸUB</vt:lpstr>
      <vt:lpstr>HGｺﾞｼｯｸM</vt:lpstr>
      <vt:lpstr>HG明朝B</vt:lpstr>
      <vt:lpstr>Meiryo UI</vt:lpstr>
      <vt:lpstr>ＭＳ Ｐゴシック</vt:lpstr>
      <vt:lpstr>メイリオ</vt:lpstr>
      <vt:lpstr>Arial</vt:lpstr>
      <vt:lpstr>Calibri</vt:lpstr>
      <vt:lpstr>Cambria</vt:lpstr>
      <vt:lpstr>1_Office ​​テーマ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Miyuki Toizumi</dc:creator>
  <cp:lastModifiedBy>moka</cp:lastModifiedBy>
  <cp:revision>139</cp:revision>
  <cp:lastPrinted>2018-03-07T00:19:06Z</cp:lastPrinted>
  <dcterms:created xsi:type="dcterms:W3CDTF">2014-11-26T00:25:54Z</dcterms:created>
  <dcterms:modified xsi:type="dcterms:W3CDTF">2018-05-07T01:03:18Z</dcterms:modified>
</cp:coreProperties>
</file>