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5"/>
  </p:notesMasterIdLst>
  <p:sldIdLst>
    <p:sldId id="258" r:id="rId3"/>
    <p:sldId id="259" r:id="rId4"/>
  </p:sldIdLst>
  <p:sldSz cx="7562850" cy="10688638"/>
  <p:notesSz cx="6735763" cy="9866313"/>
  <p:defaultTextStyle>
    <a:defPPr>
      <a:defRPr lang="ja-JP"/>
    </a:defPPr>
    <a:lvl1pPr marL="0" algn="l" defTabSz="995478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1pPr>
    <a:lvl2pPr marL="497739" algn="l" defTabSz="995478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2pPr>
    <a:lvl3pPr marL="995478" algn="l" defTabSz="995478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3pPr>
    <a:lvl4pPr marL="1493217" algn="l" defTabSz="995478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4pPr>
    <a:lvl5pPr marL="1990957" algn="l" defTabSz="995478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5pPr>
    <a:lvl6pPr marL="2488695" algn="l" defTabSz="995478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6pPr>
    <a:lvl7pPr marL="2986435" algn="l" defTabSz="995478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7pPr>
    <a:lvl8pPr marL="3484174" algn="l" defTabSz="995478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8pPr>
    <a:lvl9pPr marL="3981914" algn="l" defTabSz="995478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7">
          <p15:clr>
            <a:srgbClr val="A4A3A4"/>
          </p15:clr>
        </p15:guide>
        <p15:guide id="2" pos="238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FFFFCC"/>
    <a:srgbClr val="66FFFF"/>
    <a:srgbClr val="FFF887"/>
    <a:srgbClr val="3399FF"/>
    <a:srgbClr val="0092D2"/>
    <a:srgbClr val="E16E22"/>
    <a:srgbClr val="F18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09" autoAdjust="0"/>
    <p:restoredTop sz="97659" autoAdjust="0"/>
  </p:normalViewPr>
  <p:slideViewPr>
    <p:cSldViewPr>
      <p:cViewPr varScale="1">
        <p:scale>
          <a:sx n="50" d="100"/>
          <a:sy n="50" d="100"/>
        </p:scale>
        <p:origin x="2755" y="48"/>
      </p:cViewPr>
      <p:guideLst>
        <p:guide orient="horz" pos="3367"/>
        <p:guide pos="238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9C9A6C-8367-4CB6-8330-1243FE4CB19B}" type="datetimeFigureOut">
              <a:rPr kumimoji="1" lang="ja-JP" altLang="en-US" smtClean="0"/>
              <a:t>2019/8/5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058988" y="739775"/>
            <a:ext cx="2617787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4F2B30-610E-4E95-AA47-AE2FE903F1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4052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3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187" algn="l" defTabSz="914373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373" algn="l" defTabSz="914373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561" algn="l" defTabSz="914373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747" algn="l" defTabSz="914373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5934" algn="l" defTabSz="914373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120" algn="l" defTabSz="914373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307" algn="l" defTabSz="914373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494" algn="l" defTabSz="914373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67215" y="3320416"/>
            <a:ext cx="6428423" cy="2291129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34429" y="6056897"/>
            <a:ext cx="5293995" cy="27315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77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54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32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0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8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6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4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19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DCDF4-054C-466C-926C-B5F163038840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2019/8/5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F0B13-A836-46EC-86FA-B9E16EA4A2D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537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DCDF4-054C-466C-926C-B5F163038840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2019/8/5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F0B13-A836-46EC-86FA-B9E16EA4A2D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228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112306" y="571553"/>
            <a:ext cx="1276231" cy="12158326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283615" y="571553"/>
            <a:ext cx="3702646" cy="12158326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DCDF4-054C-466C-926C-B5F163038840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2019/8/5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F0B13-A836-46EC-86FA-B9E16EA4A2D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8981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67214" y="3320409"/>
            <a:ext cx="6428423" cy="2291129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34428" y="6056896"/>
            <a:ext cx="5293995" cy="27315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7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5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3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1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87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6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4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2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47085-1BAB-44B9-8D69-08976EA45D6F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2019/8/5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64C38-1B6D-43BC-B0F9-A9C54DD59401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6942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C0CEE-03BC-4619-A554-F08152874C4F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2019/8/5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C0E68-60B7-4F4E-BE2D-E33846CE33E9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2771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97413" y="6868441"/>
            <a:ext cx="6428423" cy="2122883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97413" y="4530304"/>
            <a:ext cx="6428423" cy="2338139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775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550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9326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910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8876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8652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842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8202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DE63EC-ED4B-4C8A-B97A-7B470417524B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2019/8/5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0170F-7569-4D20-94FA-6B9C1BB9D24B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1151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283609" y="3602470"/>
            <a:ext cx="2489438" cy="10188845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2899094" y="3602470"/>
            <a:ext cx="2489438" cy="10188845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3CD85-8F5F-4096-A65B-584E55D15F04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2019/8/5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B3537-F25A-4FD2-8B35-59E07ED16B73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1633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78144" y="2392573"/>
            <a:ext cx="3341572" cy="997111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754" indent="0">
              <a:buNone/>
              <a:defRPr sz="2200" b="1"/>
            </a:lvl2pPr>
            <a:lvl3pPr marL="995507" indent="0">
              <a:buNone/>
              <a:defRPr sz="2000" b="1"/>
            </a:lvl3pPr>
            <a:lvl4pPr marL="1493261" indent="0">
              <a:buNone/>
              <a:defRPr sz="1700" b="1"/>
            </a:lvl4pPr>
            <a:lvl5pPr marL="1991015" indent="0">
              <a:buNone/>
              <a:defRPr sz="1700" b="1"/>
            </a:lvl5pPr>
            <a:lvl6pPr marL="2488768" indent="0">
              <a:buNone/>
              <a:defRPr sz="1700" b="1"/>
            </a:lvl6pPr>
            <a:lvl7pPr marL="2986522" indent="0">
              <a:buNone/>
              <a:defRPr sz="1700" b="1"/>
            </a:lvl7pPr>
            <a:lvl8pPr marL="3484275" indent="0">
              <a:buNone/>
              <a:defRPr sz="1700" b="1"/>
            </a:lvl8pPr>
            <a:lvl9pPr marL="3982029" indent="0">
              <a:buNone/>
              <a:defRPr sz="17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78144" y="3389684"/>
            <a:ext cx="3341572" cy="6158339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841825" y="2392573"/>
            <a:ext cx="3342884" cy="997111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754" indent="0">
              <a:buNone/>
              <a:defRPr sz="2200" b="1"/>
            </a:lvl2pPr>
            <a:lvl3pPr marL="995507" indent="0">
              <a:buNone/>
              <a:defRPr sz="2000" b="1"/>
            </a:lvl3pPr>
            <a:lvl4pPr marL="1493261" indent="0">
              <a:buNone/>
              <a:defRPr sz="1700" b="1"/>
            </a:lvl4pPr>
            <a:lvl5pPr marL="1991015" indent="0">
              <a:buNone/>
              <a:defRPr sz="1700" b="1"/>
            </a:lvl5pPr>
            <a:lvl6pPr marL="2488768" indent="0">
              <a:buNone/>
              <a:defRPr sz="1700" b="1"/>
            </a:lvl6pPr>
            <a:lvl7pPr marL="2986522" indent="0">
              <a:buNone/>
              <a:defRPr sz="1700" b="1"/>
            </a:lvl7pPr>
            <a:lvl8pPr marL="3484275" indent="0">
              <a:buNone/>
              <a:defRPr sz="1700" b="1"/>
            </a:lvl8pPr>
            <a:lvl9pPr marL="3982029" indent="0">
              <a:buNone/>
              <a:defRPr sz="17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841825" y="3389684"/>
            <a:ext cx="3342884" cy="6158339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109B6-EAC1-459E-8525-FB095B922DFE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2019/8/5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6AE17-E0A9-4F52-9197-962BFBFA2638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3055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82D1F-3F82-463D-A4D8-93F2FE7378CD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2019/8/5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C5109-1BB8-4A49-BAEA-A2FD162B3CC0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048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023B2-802B-4E75-9DA5-FEC7924BE56B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2019/8/5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E342C-9139-42B0-A34E-D024B6C6CB27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4283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8144" y="425566"/>
            <a:ext cx="2488126" cy="1811131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956865" y="425569"/>
            <a:ext cx="4227844" cy="9122457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78144" y="2236698"/>
            <a:ext cx="2488126" cy="7311326"/>
          </a:xfrm>
        </p:spPr>
        <p:txBody>
          <a:bodyPr/>
          <a:lstStyle>
            <a:lvl1pPr marL="0" indent="0">
              <a:buNone/>
              <a:defRPr sz="1500"/>
            </a:lvl1pPr>
            <a:lvl2pPr marL="497754" indent="0">
              <a:buNone/>
              <a:defRPr sz="1300"/>
            </a:lvl2pPr>
            <a:lvl3pPr marL="995507" indent="0">
              <a:buNone/>
              <a:defRPr sz="1100"/>
            </a:lvl3pPr>
            <a:lvl4pPr marL="1493261" indent="0">
              <a:buNone/>
              <a:defRPr sz="1000"/>
            </a:lvl4pPr>
            <a:lvl5pPr marL="1991015" indent="0">
              <a:buNone/>
              <a:defRPr sz="1000"/>
            </a:lvl5pPr>
            <a:lvl6pPr marL="2488768" indent="0">
              <a:buNone/>
              <a:defRPr sz="1000"/>
            </a:lvl6pPr>
            <a:lvl7pPr marL="2986522" indent="0">
              <a:buNone/>
              <a:defRPr sz="1000"/>
            </a:lvl7pPr>
            <a:lvl8pPr marL="3484275" indent="0">
              <a:buNone/>
              <a:defRPr sz="1000"/>
            </a:lvl8pPr>
            <a:lvl9pPr marL="3982029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46A69-46D8-4CC3-A2AC-08F5D98BD2F3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2019/8/5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E7177-D10E-486A-8D56-326958D7006F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672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DCDF4-054C-466C-926C-B5F163038840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2019/8/5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F0B13-A836-46EC-86FA-B9E16EA4A2D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5022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82372" y="7482047"/>
            <a:ext cx="4537710" cy="883298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482372" y="955049"/>
            <a:ext cx="4537710" cy="6413183"/>
          </a:xfrm>
        </p:spPr>
        <p:txBody>
          <a:bodyPr rtlCol="0">
            <a:normAutofit/>
          </a:bodyPr>
          <a:lstStyle>
            <a:lvl1pPr marL="0" indent="0">
              <a:buNone/>
              <a:defRPr sz="3500"/>
            </a:lvl1pPr>
            <a:lvl2pPr marL="497754" indent="0">
              <a:buNone/>
              <a:defRPr sz="3000"/>
            </a:lvl2pPr>
            <a:lvl3pPr marL="995507" indent="0">
              <a:buNone/>
              <a:defRPr sz="2600"/>
            </a:lvl3pPr>
            <a:lvl4pPr marL="1493261" indent="0">
              <a:buNone/>
              <a:defRPr sz="2200"/>
            </a:lvl4pPr>
            <a:lvl5pPr marL="1991015" indent="0">
              <a:buNone/>
              <a:defRPr sz="2200"/>
            </a:lvl5pPr>
            <a:lvl6pPr marL="2488768" indent="0">
              <a:buNone/>
              <a:defRPr sz="2200"/>
            </a:lvl6pPr>
            <a:lvl7pPr marL="2986522" indent="0">
              <a:buNone/>
              <a:defRPr sz="2200"/>
            </a:lvl7pPr>
            <a:lvl8pPr marL="3484275" indent="0">
              <a:buNone/>
              <a:defRPr sz="2200"/>
            </a:lvl8pPr>
            <a:lvl9pPr marL="3982029" indent="0">
              <a:buNone/>
              <a:defRPr sz="22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482372" y="8365345"/>
            <a:ext cx="4537710" cy="1254429"/>
          </a:xfrm>
        </p:spPr>
        <p:txBody>
          <a:bodyPr/>
          <a:lstStyle>
            <a:lvl1pPr marL="0" indent="0">
              <a:buNone/>
              <a:defRPr sz="1500"/>
            </a:lvl1pPr>
            <a:lvl2pPr marL="497754" indent="0">
              <a:buNone/>
              <a:defRPr sz="1300"/>
            </a:lvl2pPr>
            <a:lvl3pPr marL="995507" indent="0">
              <a:buNone/>
              <a:defRPr sz="1100"/>
            </a:lvl3pPr>
            <a:lvl4pPr marL="1493261" indent="0">
              <a:buNone/>
              <a:defRPr sz="1000"/>
            </a:lvl4pPr>
            <a:lvl5pPr marL="1991015" indent="0">
              <a:buNone/>
              <a:defRPr sz="1000"/>
            </a:lvl5pPr>
            <a:lvl6pPr marL="2488768" indent="0">
              <a:buNone/>
              <a:defRPr sz="1000"/>
            </a:lvl6pPr>
            <a:lvl7pPr marL="2986522" indent="0">
              <a:buNone/>
              <a:defRPr sz="1000"/>
            </a:lvl7pPr>
            <a:lvl8pPr marL="3484275" indent="0">
              <a:buNone/>
              <a:defRPr sz="1000"/>
            </a:lvl8pPr>
            <a:lvl9pPr marL="3982029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DFF80-90F2-4F7F-BB98-FBCCC492563D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2019/8/5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B6F85-3707-466A-9289-60C3B9DFFDF4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6391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16C3D-8D56-4D48-8BF7-2ACC16AE1E89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2019/8/5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1A811-CF13-45B2-8F51-0CB8BCDBF1FF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4796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112299" y="618556"/>
            <a:ext cx="1276231" cy="13172757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283608" y="618556"/>
            <a:ext cx="3702646" cy="13172757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DA263-AEDE-44F2-A0CA-6440CC3BFB7F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2019/8/5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D7919F-280A-4597-8952-1C8C537813F6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433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97413" y="6868446"/>
            <a:ext cx="6428423" cy="2122883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97413" y="4530302"/>
            <a:ext cx="6428423" cy="2338138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773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547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9321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9095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8869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864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8417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8191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DCDF4-054C-466C-926C-B5F163038840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2019/8/5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F0B13-A836-46EC-86FA-B9E16EA4A2D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828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283610" y="3325356"/>
            <a:ext cx="2489438" cy="9404518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2899094" y="3325356"/>
            <a:ext cx="2489438" cy="9404518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DCDF4-054C-466C-926C-B5F163038840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2019/8/5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F0B13-A836-46EC-86FA-B9E16EA4A2D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298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8149" y="428041"/>
            <a:ext cx="6806565" cy="178144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78150" y="2392580"/>
            <a:ext cx="3341572" cy="997111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739" indent="0">
              <a:buNone/>
              <a:defRPr sz="2200" b="1"/>
            </a:lvl2pPr>
            <a:lvl3pPr marL="995478" indent="0">
              <a:buNone/>
              <a:defRPr sz="2000" b="1"/>
            </a:lvl3pPr>
            <a:lvl4pPr marL="1493217" indent="0">
              <a:buNone/>
              <a:defRPr sz="1700" b="1"/>
            </a:lvl4pPr>
            <a:lvl5pPr marL="1990957" indent="0">
              <a:buNone/>
              <a:defRPr sz="1700" b="1"/>
            </a:lvl5pPr>
            <a:lvl6pPr marL="2488695" indent="0">
              <a:buNone/>
              <a:defRPr sz="1700" b="1"/>
            </a:lvl6pPr>
            <a:lvl7pPr marL="2986435" indent="0">
              <a:buNone/>
              <a:defRPr sz="1700" b="1"/>
            </a:lvl7pPr>
            <a:lvl8pPr marL="3484174" indent="0">
              <a:buNone/>
              <a:defRPr sz="1700" b="1"/>
            </a:lvl8pPr>
            <a:lvl9pPr marL="3981914" indent="0">
              <a:buNone/>
              <a:defRPr sz="17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78150" y="3389690"/>
            <a:ext cx="3341572" cy="6158339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841832" y="2392580"/>
            <a:ext cx="3342884" cy="997111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739" indent="0">
              <a:buNone/>
              <a:defRPr sz="2200" b="1"/>
            </a:lvl2pPr>
            <a:lvl3pPr marL="995478" indent="0">
              <a:buNone/>
              <a:defRPr sz="2000" b="1"/>
            </a:lvl3pPr>
            <a:lvl4pPr marL="1493217" indent="0">
              <a:buNone/>
              <a:defRPr sz="1700" b="1"/>
            </a:lvl4pPr>
            <a:lvl5pPr marL="1990957" indent="0">
              <a:buNone/>
              <a:defRPr sz="1700" b="1"/>
            </a:lvl5pPr>
            <a:lvl6pPr marL="2488695" indent="0">
              <a:buNone/>
              <a:defRPr sz="1700" b="1"/>
            </a:lvl6pPr>
            <a:lvl7pPr marL="2986435" indent="0">
              <a:buNone/>
              <a:defRPr sz="1700" b="1"/>
            </a:lvl7pPr>
            <a:lvl8pPr marL="3484174" indent="0">
              <a:buNone/>
              <a:defRPr sz="1700" b="1"/>
            </a:lvl8pPr>
            <a:lvl9pPr marL="3981914" indent="0">
              <a:buNone/>
              <a:defRPr sz="17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841832" y="3389690"/>
            <a:ext cx="3342884" cy="6158339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DCDF4-054C-466C-926C-B5F163038840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2019/8/5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F0B13-A836-46EC-86FA-B9E16EA4A2D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612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DCDF4-054C-466C-926C-B5F163038840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2019/8/5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F0B13-A836-46EC-86FA-B9E16EA4A2D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448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DCDF4-054C-466C-926C-B5F163038840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2019/8/5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F0B13-A836-46EC-86FA-B9E16EA4A2D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629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8144" y="425568"/>
            <a:ext cx="2488126" cy="1811131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956865" y="425574"/>
            <a:ext cx="4227844" cy="9122457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78144" y="2236703"/>
            <a:ext cx="2488126" cy="7311326"/>
          </a:xfrm>
        </p:spPr>
        <p:txBody>
          <a:bodyPr/>
          <a:lstStyle>
            <a:lvl1pPr marL="0" indent="0">
              <a:buNone/>
              <a:defRPr sz="1500"/>
            </a:lvl1pPr>
            <a:lvl2pPr marL="497739" indent="0">
              <a:buNone/>
              <a:defRPr sz="1300"/>
            </a:lvl2pPr>
            <a:lvl3pPr marL="995478" indent="0">
              <a:buNone/>
              <a:defRPr sz="1100"/>
            </a:lvl3pPr>
            <a:lvl4pPr marL="1493217" indent="0">
              <a:buNone/>
              <a:defRPr sz="1000"/>
            </a:lvl4pPr>
            <a:lvl5pPr marL="1990957" indent="0">
              <a:buNone/>
              <a:defRPr sz="1000"/>
            </a:lvl5pPr>
            <a:lvl6pPr marL="2488695" indent="0">
              <a:buNone/>
              <a:defRPr sz="1000"/>
            </a:lvl6pPr>
            <a:lvl7pPr marL="2986435" indent="0">
              <a:buNone/>
              <a:defRPr sz="1000"/>
            </a:lvl7pPr>
            <a:lvl8pPr marL="3484174" indent="0">
              <a:buNone/>
              <a:defRPr sz="1000"/>
            </a:lvl8pPr>
            <a:lvl9pPr marL="3981914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DCDF4-054C-466C-926C-B5F163038840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2019/8/5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F0B13-A836-46EC-86FA-B9E16EA4A2D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837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82372" y="7482048"/>
            <a:ext cx="4537710" cy="883298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482372" y="955049"/>
            <a:ext cx="4537710" cy="6413183"/>
          </a:xfrm>
        </p:spPr>
        <p:txBody>
          <a:bodyPr/>
          <a:lstStyle>
            <a:lvl1pPr marL="0" indent="0">
              <a:buNone/>
              <a:defRPr sz="3500"/>
            </a:lvl1pPr>
            <a:lvl2pPr marL="497739" indent="0">
              <a:buNone/>
              <a:defRPr sz="3000"/>
            </a:lvl2pPr>
            <a:lvl3pPr marL="995478" indent="0">
              <a:buNone/>
              <a:defRPr sz="2600"/>
            </a:lvl3pPr>
            <a:lvl4pPr marL="1493217" indent="0">
              <a:buNone/>
              <a:defRPr sz="2200"/>
            </a:lvl4pPr>
            <a:lvl5pPr marL="1990957" indent="0">
              <a:buNone/>
              <a:defRPr sz="2200"/>
            </a:lvl5pPr>
            <a:lvl6pPr marL="2488695" indent="0">
              <a:buNone/>
              <a:defRPr sz="2200"/>
            </a:lvl6pPr>
            <a:lvl7pPr marL="2986435" indent="0">
              <a:buNone/>
              <a:defRPr sz="2200"/>
            </a:lvl7pPr>
            <a:lvl8pPr marL="3484174" indent="0">
              <a:buNone/>
              <a:defRPr sz="2200"/>
            </a:lvl8pPr>
            <a:lvl9pPr marL="3981914" indent="0">
              <a:buNone/>
              <a:defRPr sz="22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482372" y="8365346"/>
            <a:ext cx="4537710" cy="1254429"/>
          </a:xfrm>
        </p:spPr>
        <p:txBody>
          <a:bodyPr/>
          <a:lstStyle>
            <a:lvl1pPr marL="0" indent="0">
              <a:buNone/>
              <a:defRPr sz="1500"/>
            </a:lvl1pPr>
            <a:lvl2pPr marL="497739" indent="0">
              <a:buNone/>
              <a:defRPr sz="1300"/>
            </a:lvl2pPr>
            <a:lvl3pPr marL="995478" indent="0">
              <a:buNone/>
              <a:defRPr sz="1100"/>
            </a:lvl3pPr>
            <a:lvl4pPr marL="1493217" indent="0">
              <a:buNone/>
              <a:defRPr sz="1000"/>
            </a:lvl4pPr>
            <a:lvl5pPr marL="1990957" indent="0">
              <a:buNone/>
              <a:defRPr sz="1000"/>
            </a:lvl5pPr>
            <a:lvl6pPr marL="2488695" indent="0">
              <a:buNone/>
              <a:defRPr sz="1000"/>
            </a:lvl6pPr>
            <a:lvl7pPr marL="2986435" indent="0">
              <a:buNone/>
              <a:defRPr sz="1000"/>
            </a:lvl7pPr>
            <a:lvl8pPr marL="3484174" indent="0">
              <a:buNone/>
              <a:defRPr sz="1000"/>
            </a:lvl8pPr>
            <a:lvl9pPr marL="3981914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DCDF4-054C-466C-926C-B5F163038840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2019/8/5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F0B13-A836-46EC-86FA-B9E16EA4A2D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577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78149" y="428041"/>
            <a:ext cx="6806565" cy="1781440"/>
          </a:xfrm>
          <a:prstGeom prst="rect">
            <a:avLst/>
          </a:prstGeom>
        </p:spPr>
        <p:txBody>
          <a:bodyPr vert="horz" lIns="99549" tIns="49773" rIns="99549" bIns="49773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78149" y="2494019"/>
            <a:ext cx="6806565" cy="7054007"/>
          </a:xfrm>
          <a:prstGeom prst="rect">
            <a:avLst/>
          </a:prstGeom>
        </p:spPr>
        <p:txBody>
          <a:bodyPr vert="horz" lIns="99549" tIns="49773" rIns="99549" bIns="49773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378149" y="9906786"/>
            <a:ext cx="1764665" cy="569070"/>
          </a:xfrm>
          <a:prstGeom prst="rect">
            <a:avLst/>
          </a:prstGeom>
        </p:spPr>
        <p:txBody>
          <a:bodyPr vert="horz" lIns="99549" tIns="49773" rIns="99549" bIns="49773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DCDF4-054C-466C-926C-B5F163038840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2019/8/5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583975" y="9906786"/>
            <a:ext cx="2394903" cy="569070"/>
          </a:xfrm>
          <a:prstGeom prst="rect">
            <a:avLst/>
          </a:prstGeom>
        </p:spPr>
        <p:txBody>
          <a:bodyPr vert="horz" lIns="99549" tIns="49773" rIns="99549" bIns="49773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5420049" y="9906786"/>
            <a:ext cx="1764665" cy="569070"/>
          </a:xfrm>
          <a:prstGeom prst="rect">
            <a:avLst/>
          </a:prstGeom>
        </p:spPr>
        <p:txBody>
          <a:bodyPr vert="horz" lIns="99549" tIns="49773" rIns="99549" bIns="49773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BF0B13-A836-46EC-86FA-B9E16EA4A2D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図 6" descr="ルセフィppt_b.psd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7557518" cy="10688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845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95478" rtl="0" eaLnBrk="1" latinLnBrk="0" hangingPunct="1">
        <a:spcBef>
          <a:spcPct val="0"/>
        </a:spcBef>
        <a:buNone/>
        <a:defRPr kumimoji="1"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3304" indent="-373304" algn="l" defTabSz="995478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8827" indent="-311087" algn="l" defTabSz="995478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44348" indent="-248870" algn="l" defTabSz="995478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42088" indent="-248870" algn="l" defTabSz="995478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39826" indent="-248870" algn="l" defTabSz="995478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7566" indent="-248870" algn="l" defTabSz="995478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305" indent="-248870" algn="l" defTabSz="995478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043" indent="-248870" algn="l" defTabSz="995478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0783" indent="-248870" algn="l" defTabSz="995478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95478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739" algn="l" defTabSz="995478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478" algn="l" defTabSz="995478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217" algn="l" defTabSz="995478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0957" algn="l" defTabSz="995478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8695" algn="l" defTabSz="995478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6435" algn="l" defTabSz="995478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174" algn="l" defTabSz="995478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1914" algn="l" defTabSz="995478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378143" y="428231"/>
            <a:ext cx="6806565" cy="1781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551" tIns="49775" rIns="99551" bIns="4977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</a:p>
        </p:txBody>
      </p:sp>
      <p:sp>
        <p:nvSpPr>
          <p:cNvPr id="1027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378143" y="2494016"/>
            <a:ext cx="6806565" cy="7053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551" tIns="49775" rIns="99551" bIns="4977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378143" y="9907545"/>
            <a:ext cx="1764665" cy="568690"/>
          </a:xfrm>
          <a:prstGeom prst="rect">
            <a:avLst/>
          </a:prstGeom>
        </p:spPr>
        <p:txBody>
          <a:bodyPr vert="horz" lIns="99551" tIns="49775" rIns="99551" bIns="49775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-128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C604CA9-2971-4E72-A7BB-94280FF0D8D2}" type="datetimeFigureOut">
              <a:rPr lang="ja-JP" altLang="en-US">
                <a:solidFill>
                  <a:prstClr val="black">
                    <a:tint val="75000"/>
                  </a:prstClr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2019/8/5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583974" y="9907545"/>
            <a:ext cx="2394903" cy="568690"/>
          </a:xfrm>
          <a:prstGeom prst="rect">
            <a:avLst/>
          </a:prstGeom>
        </p:spPr>
        <p:txBody>
          <a:bodyPr vert="horz" lIns="99551" tIns="49775" rIns="99551" bIns="49775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-128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5420043" y="9907545"/>
            <a:ext cx="1764665" cy="568690"/>
          </a:xfrm>
          <a:prstGeom prst="rect">
            <a:avLst/>
          </a:prstGeom>
        </p:spPr>
        <p:txBody>
          <a:bodyPr vert="horz" lIns="99551" tIns="49775" rIns="99551" bIns="49775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-128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380C6D2E-3DB3-454A-A278-CFFEE43BDE89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881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800">
          <a:solidFill>
            <a:schemeClr val="tx1"/>
          </a:solidFill>
          <a:latin typeface="Calibri" pitchFamily="34" charset="0"/>
          <a:ea typeface="HGｺﾞｼｯｸM" pitchFamily="49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800">
          <a:solidFill>
            <a:schemeClr val="tx1"/>
          </a:solidFill>
          <a:latin typeface="Calibri" pitchFamily="34" charset="0"/>
          <a:ea typeface="HGｺﾞｼｯｸM" pitchFamily="49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800">
          <a:solidFill>
            <a:schemeClr val="tx1"/>
          </a:solidFill>
          <a:latin typeface="Calibri" pitchFamily="34" charset="0"/>
          <a:ea typeface="HGｺﾞｼｯｸM" pitchFamily="49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800">
          <a:solidFill>
            <a:schemeClr val="tx1"/>
          </a:solidFill>
          <a:latin typeface="Calibri" pitchFamily="34" charset="0"/>
          <a:ea typeface="HGｺﾞｼｯｸM" pitchFamily="49" charset="-128"/>
        </a:defRPr>
      </a:lvl5pPr>
      <a:lvl6pPr marL="497754" algn="ctr" rtl="0" fontAlgn="base">
        <a:spcBef>
          <a:spcPct val="0"/>
        </a:spcBef>
        <a:spcAft>
          <a:spcPct val="0"/>
        </a:spcAft>
        <a:defRPr kumimoji="1" sz="4800">
          <a:solidFill>
            <a:schemeClr val="tx1"/>
          </a:solidFill>
          <a:latin typeface="Calibri" pitchFamily="34" charset="0"/>
          <a:ea typeface="HGｺﾞｼｯｸM" pitchFamily="49" charset="-128"/>
        </a:defRPr>
      </a:lvl6pPr>
      <a:lvl7pPr marL="995507" algn="ctr" rtl="0" fontAlgn="base">
        <a:spcBef>
          <a:spcPct val="0"/>
        </a:spcBef>
        <a:spcAft>
          <a:spcPct val="0"/>
        </a:spcAft>
        <a:defRPr kumimoji="1" sz="4800">
          <a:solidFill>
            <a:schemeClr val="tx1"/>
          </a:solidFill>
          <a:latin typeface="Calibri" pitchFamily="34" charset="0"/>
          <a:ea typeface="HGｺﾞｼｯｸM" pitchFamily="49" charset="-128"/>
        </a:defRPr>
      </a:lvl7pPr>
      <a:lvl8pPr marL="1493261" algn="ctr" rtl="0" fontAlgn="base">
        <a:spcBef>
          <a:spcPct val="0"/>
        </a:spcBef>
        <a:spcAft>
          <a:spcPct val="0"/>
        </a:spcAft>
        <a:defRPr kumimoji="1" sz="4800">
          <a:solidFill>
            <a:schemeClr val="tx1"/>
          </a:solidFill>
          <a:latin typeface="Calibri" pitchFamily="34" charset="0"/>
          <a:ea typeface="HGｺﾞｼｯｸM" pitchFamily="49" charset="-128"/>
        </a:defRPr>
      </a:lvl8pPr>
      <a:lvl9pPr marL="1991015" algn="ctr" rtl="0" fontAlgn="base">
        <a:spcBef>
          <a:spcPct val="0"/>
        </a:spcBef>
        <a:spcAft>
          <a:spcPct val="0"/>
        </a:spcAft>
        <a:defRPr kumimoji="1" sz="4800">
          <a:solidFill>
            <a:schemeClr val="tx1"/>
          </a:solidFill>
          <a:latin typeface="Calibri" pitchFamily="34" charset="0"/>
          <a:ea typeface="HGｺﾞｼｯｸM" pitchFamily="49" charset="-128"/>
        </a:defRPr>
      </a:lvl9pPr>
    </p:titleStyle>
    <p:bodyStyle>
      <a:lvl1pPr marL="373315" indent="-37331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8850" indent="-31109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44384" indent="-24887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42138" indent="-24887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39891" indent="-24887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7645" indent="-248877" algn="l" defTabSz="995507" rtl="0" eaLnBrk="1" latinLnBrk="0" hangingPunct="1">
        <a:spcBef>
          <a:spcPct val="20000"/>
        </a:spcBef>
        <a:buFont typeface="Arial" pitchFamily="34" charset="0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399" indent="-248877" algn="l" defTabSz="995507" rtl="0" eaLnBrk="1" latinLnBrk="0" hangingPunct="1">
        <a:spcBef>
          <a:spcPct val="20000"/>
        </a:spcBef>
        <a:buFont typeface="Arial" pitchFamily="34" charset="0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152" indent="-248877" algn="l" defTabSz="995507" rtl="0" eaLnBrk="1" latinLnBrk="0" hangingPunct="1">
        <a:spcBef>
          <a:spcPct val="20000"/>
        </a:spcBef>
        <a:buFont typeface="Arial" pitchFamily="34" charset="0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0906" indent="-248877" algn="l" defTabSz="995507" rtl="0" eaLnBrk="1" latinLnBrk="0" hangingPunct="1">
        <a:spcBef>
          <a:spcPct val="20000"/>
        </a:spcBef>
        <a:buFont typeface="Arial" pitchFamily="34" charset="0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95507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754" algn="l" defTabSz="995507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507" algn="l" defTabSz="995507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261" algn="l" defTabSz="995507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015" algn="l" defTabSz="995507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8768" algn="l" defTabSz="995507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6522" algn="l" defTabSz="995507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275" algn="l" defTabSz="995507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029" algn="l" defTabSz="995507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角丸四角形 10"/>
          <p:cNvSpPr/>
          <p:nvPr/>
        </p:nvSpPr>
        <p:spPr>
          <a:xfrm>
            <a:off x="251301" y="4766797"/>
            <a:ext cx="7058516" cy="458769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2" name="角丸四角形 11"/>
          <p:cNvSpPr/>
          <p:nvPr/>
        </p:nvSpPr>
        <p:spPr>
          <a:xfrm>
            <a:off x="267320" y="1708258"/>
            <a:ext cx="7056791" cy="178028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" name="図形グループ 3"/>
          <p:cNvGrpSpPr/>
          <p:nvPr/>
        </p:nvGrpSpPr>
        <p:grpSpPr>
          <a:xfrm>
            <a:off x="-100338" y="7337035"/>
            <a:ext cx="7889710" cy="2408033"/>
            <a:chOff x="-178482" y="3778622"/>
            <a:chExt cx="7889710" cy="2408033"/>
          </a:xfrm>
        </p:grpSpPr>
        <p:sp>
          <p:nvSpPr>
            <p:cNvPr id="17" name="Rectangle 10"/>
            <p:cNvSpPr>
              <a:spLocks noChangeArrowheads="1"/>
            </p:cNvSpPr>
            <p:nvPr/>
          </p:nvSpPr>
          <p:spPr bwMode="auto">
            <a:xfrm>
              <a:off x="-178482" y="3778622"/>
              <a:ext cx="7663188" cy="123314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99551" tIns="49775" rIns="99551" bIns="49775">
              <a:spAutoFit/>
            </a:bodyPr>
            <a:lstStyle/>
            <a:p>
              <a:pPr>
                <a:lnSpc>
                  <a:spcPct val="80000"/>
                </a:lnSpc>
                <a:spcBef>
                  <a:spcPct val="20000"/>
                </a:spcBef>
              </a:pPr>
              <a:r>
                <a:rPr lang="en-US" altLang="ja-JP" sz="3200" b="1" dirty="0" smtClean="0"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 </a:t>
              </a:r>
              <a:endParaRPr lang="en-US" altLang="ja-JP" sz="32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  <a:p>
              <a:pPr algn="ctr">
                <a:lnSpc>
                  <a:spcPct val="80000"/>
                </a:lnSpc>
                <a:spcBef>
                  <a:spcPct val="20000"/>
                </a:spcBef>
              </a:pPr>
              <a:r>
                <a:rPr lang="en-US" altLang="ja-JP" sz="2400" b="1" dirty="0" smtClean="0"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『</a:t>
              </a:r>
              <a:r>
                <a:rPr lang="ja-JP" altLang="en-US" sz="2400" b="1" dirty="0"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末梢動脈疾患</a:t>
              </a:r>
              <a:r>
                <a:rPr lang="en-US" altLang="ja-JP" sz="2400" b="1" dirty="0"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(PAD)</a:t>
              </a:r>
              <a:r>
                <a:rPr lang="ja-JP" altLang="en-US" sz="2400" b="1" dirty="0"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に対する血行再建術の</a:t>
              </a:r>
              <a:r>
                <a:rPr lang="ja-JP" altLang="en-US" sz="2400" b="1" dirty="0" smtClean="0"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現状</a:t>
              </a:r>
              <a:endParaRPr lang="en-US" altLang="ja-JP" sz="24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  <a:p>
              <a:pPr algn="ctr">
                <a:lnSpc>
                  <a:spcPct val="80000"/>
                </a:lnSpc>
                <a:spcBef>
                  <a:spcPct val="20000"/>
                </a:spcBef>
              </a:pPr>
              <a:r>
                <a:rPr lang="ja-JP" altLang="en-US" sz="2400" b="1" dirty="0"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　</a:t>
              </a:r>
              <a:r>
                <a:rPr lang="ja-JP" altLang="en-US" sz="2400" b="1" dirty="0" smtClean="0"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　　　　　　 　　　 </a:t>
              </a:r>
              <a:r>
                <a:rPr lang="ja-JP" altLang="en-US" sz="2400" b="1" dirty="0"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～糖尿病から足を守る～</a:t>
              </a:r>
              <a:r>
                <a:rPr lang="en-US" altLang="ja-JP" sz="2400" b="1" dirty="0" smtClean="0"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』</a:t>
              </a:r>
              <a:endParaRPr lang="en-US" altLang="ja-JP" sz="24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19" name="Rectangle 10"/>
            <p:cNvSpPr>
              <a:spLocks noChangeArrowheads="1"/>
            </p:cNvSpPr>
            <p:nvPr/>
          </p:nvSpPr>
          <p:spPr bwMode="auto">
            <a:xfrm>
              <a:off x="294404" y="4941204"/>
              <a:ext cx="7416824" cy="124545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99551" tIns="49775" rIns="99551" bIns="49775">
              <a:spAutoFit/>
            </a:bodyPr>
            <a:lstStyle/>
            <a:p>
              <a:pPr>
                <a:lnSpc>
                  <a:spcPct val="80000"/>
                </a:lnSpc>
                <a:spcBef>
                  <a:spcPct val="20000"/>
                </a:spcBef>
              </a:pPr>
              <a:r>
                <a:rPr lang="ja-JP" altLang="en-US" sz="2800" b="1" dirty="0">
                  <a:solidFill>
                    <a:prstClr val="black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　　</a:t>
              </a:r>
              <a:r>
                <a:rPr lang="ja-JP" altLang="en-US" b="1" dirty="0" smtClean="0">
                  <a:solidFill>
                    <a:prstClr val="black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演者：松山赤十字</a:t>
              </a:r>
              <a:r>
                <a:rPr lang="zh-CN" altLang="en-US" b="1" dirty="0" smtClean="0">
                  <a:solidFill>
                    <a:prstClr val="black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病院</a:t>
              </a:r>
              <a:r>
                <a:rPr lang="ja-JP" altLang="en-US" b="1" dirty="0">
                  <a:solidFill>
                    <a:prstClr val="black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　</a:t>
              </a:r>
              <a:r>
                <a:rPr lang="ja-JP" altLang="en-US" b="1" dirty="0" smtClean="0">
                  <a:solidFill>
                    <a:prstClr val="black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血管外科 部長</a:t>
              </a:r>
              <a:r>
                <a:rPr lang="ja-JP" altLang="en-US" b="1" dirty="0">
                  <a:solidFill>
                    <a:prstClr val="black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　</a:t>
              </a:r>
              <a:endParaRPr lang="en-US" altLang="ja-JP" b="1" dirty="0" smtClean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  <a:p>
              <a:pPr>
                <a:lnSpc>
                  <a:spcPct val="80000"/>
                </a:lnSpc>
                <a:spcBef>
                  <a:spcPct val="20000"/>
                </a:spcBef>
              </a:pPr>
              <a:r>
                <a:rPr lang="en-US" altLang="ja-JP" sz="3200" b="1" dirty="0" smtClean="0">
                  <a:solidFill>
                    <a:prstClr val="black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		</a:t>
              </a:r>
              <a:r>
                <a:rPr lang="ja-JP" altLang="en-US" sz="3200" b="1" dirty="0">
                  <a:solidFill>
                    <a:prstClr val="black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　</a:t>
              </a:r>
              <a:r>
                <a:rPr lang="ja-JP" altLang="en-US" sz="3200" b="1" dirty="0" smtClean="0">
                  <a:solidFill>
                    <a:prstClr val="black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　　 </a:t>
              </a:r>
              <a:r>
                <a:rPr lang="ja-JP" altLang="en-US" sz="2800" b="1" dirty="0" smtClean="0">
                  <a:solidFill>
                    <a:prstClr val="black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山岡</a:t>
              </a:r>
              <a:r>
                <a:rPr lang="ja-JP" altLang="en-US" sz="2800" b="1" dirty="0">
                  <a:solidFill>
                    <a:prstClr val="black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　</a:t>
              </a:r>
              <a:r>
                <a:rPr lang="ja-JP" altLang="en-US" sz="2800" b="1" dirty="0" smtClean="0">
                  <a:solidFill>
                    <a:prstClr val="black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輝</a:t>
              </a:r>
              <a:r>
                <a:rPr lang="ja-JP" altLang="en-US" sz="2800" b="1" dirty="0">
                  <a:solidFill>
                    <a:prstClr val="black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年</a:t>
              </a:r>
              <a:r>
                <a:rPr lang="ja-JP" altLang="en-US" sz="2800" b="1" dirty="0" smtClean="0">
                  <a:solidFill>
                    <a:prstClr val="black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 </a:t>
              </a:r>
              <a:r>
                <a:rPr lang="ja-JP" altLang="en-US" sz="2400" b="1" dirty="0" smtClean="0">
                  <a:solidFill>
                    <a:prstClr val="black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先生</a:t>
              </a:r>
            </a:p>
            <a:p>
              <a:pPr>
                <a:lnSpc>
                  <a:spcPct val="80000"/>
                </a:lnSpc>
                <a:spcBef>
                  <a:spcPct val="20000"/>
                </a:spcBef>
              </a:pPr>
              <a:r>
                <a:rPr lang="en-US" altLang="ja-JP" b="1" dirty="0" smtClean="0">
                  <a:solidFill>
                    <a:prstClr val="black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	 </a:t>
              </a:r>
              <a:r>
                <a:rPr lang="ja-JP" altLang="en-US" b="1" dirty="0" smtClean="0">
                  <a:solidFill>
                    <a:prstClr val="black"/>
                  </a:solidFill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　</a:t>
              </a:r>
              <a:endParaRPr lang="ja-JP" altLang="en-US" b="1" dirty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</p:grpSp>
      <p:sp>
        <p:nvSpPr>
          <p:cNvPr id="21" name="正方形/長方形 20"/>
          <p:cNvSpPr/>
          <p:nvPr/>
        </p:nvSpPr>
        <p:spPr>
          <a:xfrm>
            <a:off x="253040" y="254891"/>
            <a:ext cx="7056784" cy="10177771"/>
          </a:xfrm>
          <a:prstGeom prst="rect">
            <a:avLst/>
          </a:prstGeom>
          <a:noFill/>
          <a:ln w="952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09017" y="266629"/>
            <a:ext cx="7453833" cy="1323437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ja-JP" altLang="en-US" sz="40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第</a:t>
            </a:r>
            <a:r>
              <a:rPr lang="ja-JP" altLang="en-US" sz="40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６</a:t>
            </a:r>
            <a:r>
              <a:rPr lang="ja-JP" altLang="en-US" sz="40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回松山足</a:t>
            </a:r>
            <a:r>
              <a:rPr lang="ja-JP" altLang="en-US" sz="40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を学ぶ</a:t>
            </a:r>
            <a:r>
              <a:rPr lang="ja-JP" altLang="en-US" sz="40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会</a:t>
            </a:r>
            <a:endParaRPr lang="en-US" altLang="ja-JP" sz="4000" b="1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algn="ctr"/>
            <a:endParaRPr lang="ja-JP" altLang="en-US" sz="4000" b="1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4" name="Rectangle 10"/>
          <p:cNvSpPr>
            <a:spLocks noChangeArrowheads="1"/>
          </p:cNvSpPr>
          <p:nvPr/>
        </p:nvSpPr>
        <p:spPr bwMode="auto">
          <a:xfrm>
            <a:off x="175100" y="5026319"/>
            <a:ext cx="7321653" cy="38829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9551" tIns="49775" rIns="99551" bIns="49775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ja-JP" altLang="en-US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</a:t>
            </a:r>
            <a:r>
              <a:rPr lang="ja-JP" altLang="en-US" sz="18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座長： 松山赤十字</a:t>
            </a:r>
            <a:r>
              <a:rPr lang="ja-JP" altLang="en-US" sz="18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病院</a:t>
            </a:r>
            <a:r>
              <a:rPr lang="ja-JP" altLang="en-US" sz="18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内科　部長</a:t>
            </a:r>
            <a:r>
              <a:rPr lang="ja-JP" altLang="en-US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　</a:t>
            </a:r>
            <a:r>
              <a:rPr lang="ja-JP" altLang="en-US" sz="22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近藤　しおり </a:t>
            </a:r>
            <a:r>
              <a:rPr lang="ja-JP" altLang="en-US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先生</a:t>
            </a:r>
            <a:endParaRPr lang="ja-JP" altLang="en-US" b="1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359174" y="1703287"/>
            <a:ext cx="7102249" cy="181588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ja-JP" altLang="en-US" sz="28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日時</a:t>
            </a:r>
            <a:r>
              <a:rPr lang="ja-JP" altLang="en-US" sz="28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：</a:t>
            </a:r>
            <a:r>
              <a:rPr lang="ja-JP" altLang="en-US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令和元年９月１</a:t>
            </a:r>
            <a:r>
              <a:rPr lang="ja-JP" altLang="en-US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８</a:t>
            </a:r>
            <a:r>
              <a:rPr lang="ja-JP" altLang="en-US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日</a:t>
            </a:r>
            <a:r>
              <a:rPr lang="ja-JP" altLang="en-US" sz="22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（水）</a:t>
            </a:r>
            <a:r>
              <a:rPr lang="en-US" altLang="ja-JP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18:55〜20:30</a:t>
            </a:r>
          </a:p>
          <a:p>
            <a:endParaRPr lang="en-US" altLang="ja-JP" sz="800" b="1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ja-JP" altLang="en-US" sz="28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会場：</a:t>
            </a:r>
            <a:r>
              <a:rPr lang="ja-JP" altLang="en-US" sz="2800" b="1" dirty="0">
                <a:latin typeface="+mj-ea"/>
                <a:ea typeface="+mj-ea"/>
              </a:rPr>
              <a:t>松山市総合</a:t>
            </a:r>
            <a:r>
              <a:rPr lang="ja-JP" altLang="en-US" sz="2800" b="1" dirty="0" smtClean="0">
                <a:latin typeface="+mj-ea"/>
                <a:ea typeface="+mj-ea"/>
              </a:rPr>
              <a:t>コミュニティセンター</a:t>
            </a:r>
            <a:endParaRPr lang="en-US" altLang="ja-JP" sz="2800" b="1" dirty="0" smtClean="0">
              <a:latin typeface="+mj-ea"/>
              <a:ea typeface="+mj-ea"/>
            </a:endParaRPr>
          </a:p>
          <a:p>
            <a:r>
              <a:rPr lang="en-US" altLang="ja-JP" sz="2800" b="1" dirty="0">
                <a:latin typeface="+mj-ea"/>
                <a:ea typeface="+mj-ea"/>
                <a:cs typeface="メイリオ" pitchFamily="50" charset="-128"/>
              </a:rPr>
              <a:t>	</a:t>
            </a:r>
            <a:r>
              <a:rPr lang="en-US" altLang="ja-JP" sz="2800" b="1" dirty="0" smtClean="0">
                <a:latin typeface="+mj-ea"/>
                <a:ea typeface="+mj-ea"/>
                <a:cs typeface="メイリオ" pitchFamily="50" charset="-128"/>
              </a:rPr>
              <a:t>	3</a:t>
            </a:r>
            <a:r>
              <a:rPr lang="ja-JP" altLang="en-US" sz="2800" b="1" dirty="0" smtClean="0">
                <a:latin typeface="+mj-ea"/>
                <a:ea typeface="+mj-ea"/>
                <a:cs typeface="メイリオ" pitchFamily="50" charset="-128"/>
              </a:rPr>
              <a:t>階　</a:t>
            </a:r>
            <a:r>
              <a:rPr lang="ja-JP" altLang="en-US" sz="2800" b="1" dirty="0">
                <a:latin typeface="+mj-ea"/>
                <a:ea typeface="+mj-ea"/>
                <a:cs typeface="メイリオ" pitchFamily="50" charset="-128"/>
              </a:rPr>
              <a:t>大</a:t>
            </a:r>
            <a:r>
              <a:rPr lang="ja-JP" altLang="en-US" sz="2800" b="1" dirty="0" smtClean="0">
                <a:latin typeface="+mj-ea"/>
                <a:ea typeface="+mj-ea"/>
                <a:cs typeface="メイリオ" pitchFamily="50" charset="-128"/>
              </a:rPr>
              <a:t>会議室</a:t>
            </a:r>
            <a:endParaRPr lang="en-US" altLang="ja-JP" sz="2800" b="1" dirty="0" smtClean="0">
              <a:latin typeface="+mj-ea"/>
              <a:ea typeface="+mj-ea"/>
              <a:cs typeface="メイリオ" pitchFamily="50" charset="-128"/>
            </a:endParaRPr>
          </a:p>
          <a:p>
            <a:r>
              <a:rPr lang="en-US" altLang="zh-TW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	</a:t>
            </a:r>
            <a:r>
              <a:rPr lang="ja-JP" altLang="en-US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 </a:t>
            </a:r>
            <a:r>
              <a:rPr lang="zh-TW" altLang="en-US" sz="16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松山市</a:t>
            </a:r>
            <a:r>
              <a:rPr lang="zh-TW" altLang="en-US" sz="16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湊町七丁目</a:t>
            </a:r>
            <a:r>
              <a:rPr lang="en-US" altLang="zh-TW" sz="16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5</a:t>
            </a:r>
            <a:r>
              <a:rPr lang="zh-TW" altLang="en-US" sz="16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番地</a:t>
            </a:r>
            <a:r>
              <a:rPr lang="ja-JP" altLang="en-US" sz="16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 </a:t>
            </a:r>
            <a:r>
              <a:rPr lang="en-US" altLang="ja-JP" sz="16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TEL:089-921-8222</a:t>
            </a:r>
            <a:r>
              <a:rPr lang="zh-TW" altLang="en-US" sz="19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　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74460" y="756356"/>
            <a:ext cx="6522935" cy="1015661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ja-JP" altLang="en-US" sz="12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謹啓</a:t>
            </a:r>
          </a:p>
          <a:p>
            <a:r>
              <a:rPr lang="ja-JP" altLang="en-US" sz="12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先生におかれましては益々ご健勝のこととお慶び申し上げます。</a:t>
            </a:r>
          </a:p>
          <a:p>
            <a:r>
              <a:rPr lang="ja-JP" altLang="en-US" sz="12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この度、下記の要領にて糖尿病フットケア 足を学ぶ会を開催させて頂く事になりました。</a:t>
            </a:r>
          </a:p>
          <a:p>
            <a:r>
              <a:rPr lang="ja-JP" altLang="en-US" sz="12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ご多忙中とは存じますが、万障お繰り合わせの上、ご出席賜りたくお願い申し上げます。</a:t>
            </a:r>
          </a:p>
          <a:p>
            <a:pPr algn="r"/>
            <a:r>
              <a:rPr lang="ja-JP" altLang="en-US" sz="12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謹白</a:t>
            </a: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693193" y="3753332"/>
            <a:ext cx="4489174" cy="307775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ja-JP" altLang="en-US" sz="14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選択的</a:t>
            </a:r>
            <a:r>
              <a:rPr lang="en-US" altLang="ja-JP" sz="14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SGLT2</a:t>
            </a:r>
            <a:r>
              <a:rPr lang="ja-JP" altLang="en-US" sz="14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阻害</a:t>
            </a:r>
            <a:r>
              <a:rPr lang="ja-JP" altLang="en-US" sz="14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薬 ルセフィ錠 　大正</a:t>
            </a:r>
            <a:r>
              <a:rPr lang="ja-JP" altLang="en-US" sz="14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製薬</a:t>
            </a:r>
            <a:r>
              <a:rPr lang="ja-JP" altLang="en-US" sz="14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株式会社</a:t>
            </a:r>
            <a:endParaRPr lang="ja-JP" altLang="en-US" sz="1400" b="1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341647" y="10170569"/>
            <a:ext cx="5723038" cy="400108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ja-JP" altLang="en-US" b="1" dirty="0" smtClean="0">
                <a:solidFill>
                  <a:srgbClr val="0070C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共催：松山「足を学ぶ会」</a:t>
            </a:r>
            <a:r>
              <a:rPr lang="en-US" altLang="ja-JP" b="1" dirty="0" smtClean="0">
                <a:solidFill>
                  <a:srgbClr val="0070C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/</a:t>
            </a:r>
            <a:r>
              <a:rPr lang="ja-JP" altLang="en-US" b="1" dirty="0" smtClean="0">
                <a:solidFill>
                  <a:srgbClr val="0070C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大正製薬株式会社</a:t>
            </a:r>
            <a:endParaRPr kumimoji="1" lang="ja-JP" altLang="en-US" b="1" dirty="0">
              <a:solidFill>
                <a:srgbClr val="0070C0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315638" y="9354493"/>
            <a:ext cx="5262975" cy="830995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ja-JP" altLang="en-US" sz="12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＊参加費として５００円申し受けます</a:t>
            </a:r>
            <a:endParaRPr lang="en-US" altLang="ja-JP" sz="1200" b="1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ja-JP" altLang="en-US" sz="12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＊本会は、愛媛県糖尿病療養指導士認定（ＥＣＤＥ</a:t>
            </a:r>
            <a:r>
              <a:rPr lang="ja-JP" altLang="en-US" sz="12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）</a:t>
            </a:r>
            <a:r>
              <a:rPr lang="en-US" altLang="ja-JP" sz="12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1.0</a:t>
            </a:r>
            <a:r>
              <a:rPr lang="ja-JP" altLang="en-US" sz="12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単位申請予定</a:t>
            </a:r>
            <a:endParaRPr lang="en-US" altLang="ja-JP" sz="1200" b="1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ja-JP" altLang="en-US" sz="12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＊本会は、「</a:t>
            </a:r>
            <a:r>
              <a:rPr lang="ja-JP" altLang="en-US" sz="12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糖尿病合併症</a:t>
            </a:r>
            <a:r>
              <a:rPr lang="ja-JP" altLang="en-US" sz="12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管理料」算定の研修には認められておりません</a:t>
            </a:r>
            <a:endParaRPr lang="en-US" altLang="ja-JP" sz="1200" b="1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ja-JP" altLang="en-US" sz="12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＊</a:t>
            </a:r>
            <a:r>
              <a:rPr lang="ja-JP" altLang="en-US" sz="12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軽食を</a:t>
            </a:r>
            <a:r>
              <a:rPr lang="ja-JP" altLang="en-US" sz="12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ご用意する予定です。</a:t>
            </a:r>
            <a:endParaRPr lang="ja-JP" altLang="en-US" sz="1200" b="1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1914032" y="7362042"/>
            <a:ext cx="1672249" cy="338552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altLang="ja-JP" sz="16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19:30</a:t>
            </a:r>
            <a:r>
              <a:rPr lang="ja-JP" altLang="en-US" sz="16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～</a:t>
            </a:r>
            <a:r>
              <a:rPr lang="en-US" altLang="ja-JP" sz="16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20:30</a:t>
            </a:r>
            <a:endParaRPr lang="ja-JP" altLang="en-US" sz="1600" b="1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646613" y="3487419"/>
            <a:ext cx="13063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 smtClean="0">
                <a:latin typeface="+mj-ea"/>
                <a:ea typeface="+mj-ea"/>
              </a:rPr>
              <a:t>＜製品紹介＞</a:t>
            </a:r>
            <a:endParaRPr kumimoji="1" lang="ja-JP" altLang="en-US" sz="1400" b="1" dirty="0">
              <a:latin typeface="+mj-ea"/>
              <a:ea typeface="+mj-ea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308434" y="7298648"/>
            <a:ext cx="1579278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sz="1800" b="1" dirty="0" smtClean="0">
                <a:latin typeface="+mj-ea"/>
                <a:ea typeface="+mj-ea"/>
              </a:rPr>
              <a:t>＜特別講演＞</a:t>
            </a:r>
            <a:endParaRPr kumimoji="1" lang="ja-JP" altLang="en-US" sz="1800" b="1" dirty="0">
              <a:latin typeface="+mj-ea"/>
              <a:ea typeface="+mj-ea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1914033" y="3506863"/>
            <a:ext cx="1672249" cy="338552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altLang="ja-JP" sz="16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18:55</a:t>
            </a:r>
            <a:r>
              <a:rPr lang="ja-JP" altLang="en-US" sz="16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～</a:t>
            </a:r>
            <a:r>
              <a:rPr lang="en-US" altLang="ja-JP" sz="16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19:05</a:t>
            </a:r>
            <a:endParaRPr lang="ja-JP" altLang="en-US" sz="1600" b="1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1873487" y="5512631"/>
            <a:ext cx="1672249" cy="338552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altLang="ja-JP" sz="16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19:10</a:t>
            </a:r>
            <a:r>
              <a:rPr lang="ja-JP" altLang="en-US" sz="16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～</a:t>
            </a:r>
            <a:r>
              <a:rPr lang="en-US" altLang="ja-JP" sz="16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19:30</a:t>
            </a:r>
            <a:endParaRPr lang="ja-JP" altLang="en-US" sz="1600" b="1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312206" y="5974715"/>
            <a:ext cx="693128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ja-JP" altLang="en-US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　　　</a:t>
            </a:r>
            <a:r>
              <a:rPr lang="en-US" altLang="ja-JP" sz="24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『</a:t>
            </a:r>
            <a:r>
              <a:rPr lang="ja-JP" altLang="en-US" sz="24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糖尿病患者へのセルフケア支援</a:t>
            </a:r>
            <a:endParaRPr lang="en-US" altLang="ja-JP" sz="2400" b="1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ja-JP" altLang="en-US" sz="24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</a:t>
            </a:r>
            <a:r>
              <a:rPr lang="ja-JP" altLang="en-US" sz="24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　　～病棟－糖尿病</a:t>
            </a:r>
            <a:r>
              <a:rPr lang="ja-JP" altLang="en-US" sz="24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足</a:t>
            </a:r>
            <a:r>
              <a:rPr lang="ja-JP" altLang="en-US" sz="24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外来間の継続看護～</a:t>
            </a:r>
            <a:r>
              <a:rPr lang="en-US" altLang="ja-JP" sz="24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』</a:t>
            </a:r>
            <a:endParaRPr lang="en-US" altLang="ja-JP" sz="2400" b="1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43" name="Rectangle 10"/>
          <p:cNvSpPr>
            <a:spLocks noChangeArrowheads="1"/>
          </p:cNvSpPr>
          <p:nvPr/>
        </p:nvSpPr>
        <p:spPr bwMode="auto">
          <a:xfrm>
            <a:off x="341647" y="6834180"/>
            <a:ext cx="7063928" cy="3621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9551" tIns="49775" rIns="99551" bIns="49775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ja-JP" altLang="en-US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</a:t>
            </a:r>
            <a:r>
              <a:rPr lang="ja-JP" altLang="en-US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　</a:t>
            </a:r>
            <a:r>
              <a:rPr lang="ja-JP" altLang="en-US" sz="18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演者： 松山</a:t>
            </a:r>
            <a:r>
              <a:rPr lang="ja-JP" altLang="en-US" sz="18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赤十字</a:t>
            </a:r>
            <a:r>
              <a:rPr lang="ja-JP" altLang="en-US" sz="18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病院　 看護師</a:t>
            </a:r>
            <a:r>
              <a:rPr lang="ja-JP" altLang="en-US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　白石　多恵 </a:t>
            </a:r>
            <a:r>
              <a:rPr lang="ja-JP" altLang="en-US" sz="18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先生</a:t>
            </a:r>
            <a:endParaRPr lang="ja-JP" altLang="en-US" sz="1800" b="1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284339" y="5496408"/>
            <a:ext cx="1579278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sz="1800" b="1" dirty="0" smtClean="0">
                <a:latin typeface="+mj-ea"/>
                <a:ea typeface="+mj-ea"/>
              </a:rPr>
              <a:t>＜</a:t>
            </a:r>
            <a:r>
              <a:rPr lang="ja-JP" altLang="en-US" sz="1800" b="1" dirty="0" smtClean="0">
                <a:latin typeface="+mj-ea"/>
                <a:ea typeface="+mj-ea"/>
              </a:rPr>
              <a:t>一般演題</a:t>
            </a:r>
            <a:r>
              <a:rPr kumimoji="1" lang="ja-JP" altLang="en-US" sz="1800" b="1" dirty="0" smtClean="0">
                <a:latin typeface="+mj-ea"/>
                <a:ea typeface="+mj-ea"/>
              </a:rPr>
              <a:t>＞</a:t>
            </a:r>
            <a:endParaRPr kumimoji="1" lang="ja-JP" altLang="en-US" sz="1800" b="1" dirty="0">
              <a:latin typeface="+mj-ea"/>
              <a:ea typeface="+mj-ea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284339" y="3976083"/>
            <a:ext cx="1840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 b="1" dirty="0" smtClean="0">
                <a:latin typeface="+mj-ea"/>
                <a:ea typeface="+mj-ea"/>
              </a:rPr>
              <a:t>＜</a:t>
            </a:r>
            <a:r>
              <a:rPr lang="ja-JP" altLang="en-US" sz="1800" b="1" dirty="0" smtClean="0">
                <a:latin typeface="+mj-ea"/>
                <a:ea typeface="+mj-ea"/>
              </a:rPr>
              <a:t>開会の挨拶</a:t>
            </a:r>
            <a:r>
              <a:rPr kumimoji="1" lang="ja-JP" altLang="en-US" sz="1800" b="1" dirty="0" smtClean="0">
                <a:latin typeface="+mj-ea"/>
                <a:ea typeface="+mj-ea"/>
              </a:rPr>
              <a:t>＞</a:t>
            </a:r>
            <a:endParaRPr kumimoji="1" lang="ja-JP" altLang="en-US" sz="1800" b="1" dirty="0">
              <a:latin typeface="+mj-ea"/>
              <a:ea typeface="+mj-ea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1953001" y="4053298"/>
            <a:ext cx="1672249" cy="338552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altLang="ja-JP" sz="16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19</a:t>
            </a:r>
            <a:r>
              <a:rPr lang="en-US" altLang="ja-JP" sz="16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:05</a:t>
            </a:r>
            <a:r>
              <a:rPr lang="ja-JP" altLang="en-US" sz="16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～</a:t>
            </a:r>
            <a:r>
              <a:rPr lang="en-US" altLang="ja-JP" sz="16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19:10</a:t>
            </a:r>
            <a:endParaRPr lang="ja-JP" altLang="en-US" sz="1600" b="1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8" name="Rectangle 10"/>
          <p:cNvSpPr>
            <a:spLocks noChangeArrowheads="1"/>
          </p:cNvSpPr>
          <p:nvPr/>
        </p:nvSpPr>
        <p:spPr bwMode="auto">
          <a:xfrm>
            <a:off x="100841" y="4416361"/>
            <a:ext cx="7321653" cy="38829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9551" tIns="49775" rIns="99551" bIns="49775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ja-JP" altLang="en-US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　　</a:t>
            </a:r>
            <a:r>
              <a:rPr lang="ja-JP" altLang="en-US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</a:t>
            </a:r>
            <a:r>
              <a:rPr lang="ja-JP" altLang="en-US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</a:t>
            </a:r>
            <a:r>
              <a:rPr lang="ja-JP" altLang="en-US" sz="18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済生会松山病院　</a:t>
            </a:r>
            <a:r>
              <a:rPr lang="ja-JP" altLang="en-US" sz="18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院長</a:t>
            </a:r>
            <a:r>
              <a:rPr lang="ja-JP" altLang="en-US" sz="18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 　</a:t>
            </a:r>
            <a:r>
              <a:rPr lang="ja-JP" altLang="en-US" sz="22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宮岡　</a:t>
            </a:r>
            <a:r>
              <a:rPr lang="ja-JP" altLang="en-US" sz="22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弘明</a:t>
            </a:r>
            <a:r>
              <a:rPr lang="ja-JP" altLang="en-US" sz="22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</a:t>
            </a:r>
            <a:r>
              <a:rPr lang="ja-JP" altLang="en-US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先生</a:t>
            </a:r>
            <a:endParaRPr lang="ja-JP" altLang="en-US" b="1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9250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26887" y="774656"/>
            <a:ext cx="6939234" cy="29166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9549" tIns="49773" rIns="99549" bIns="49773" rtlCol="0">
            <a:spAutoFit/>
          </a:bodyPr>
          <a:lstStyle/>
          <a:p>
            <a:pPr marL="0" marR="0" lvl="0" indent="0" algn="ctr" defTabSz="99550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HG明朝B" panose="02020809000000000000" pitchFamily="17" charset="-128"/>
                <a:cs typeface="+mn-cs"/>
              </a:rPr>
              <a:t>第</a:t>
            </a:r>
            <a:r>
              <a:rPr lang="ja-JP" altLang="en-US" sz="4400" dirty="0">
                <a:solidFill>
                  <a:prstClr val="black"/>
                </a:solidFill>
                <a:latin typeface="Cambria"/>
                <a:ea typeface="HG明朝B" panose="02020809000000000000" pitchFamily="17" charset="-128"/>
              </a:rPr>
              <a:t>６</a:t>
            </a:r>
            <a:r>
              <a:rPr kumimoji="1" lang="ja-JP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HG明朝B" panose="02020809000000000000" pitchFamily="17" charset="-128"/>
                <a:cs typeface="+mn-cs"/>
              </a:rPr>
              <a:t>回</a:t>
            </a:r>
            <a:r>
              <a:rPr kumimoji="1" lang="ja-JP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HG明朝B" panose="02020809000000000000" pitchFamily="17" charset="-128"/>
                <a:cs typeface="+mn-cs"/>
              </a:rPr>
              <a:t>松山「足を学ぶ会」</a:t>
            </a:r>
            <a:endParaRPr kumimoji="1" lang="en-US" altLang="ja-JP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/>
              <a:ea typeface="HG明朝B" panose="02020809000000000000" pitchFamily="17" charset="-128"/>
              <a:cs typeface="+mn-cs"/>
            </a:endParaRPr>
          </a:p>
          <a:p>
            <a:pPr marL="0" marR="0" lvl="0" indent="0" algn="ctr" defTabSz="99550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HG明朝B" panose="02020809000000000000" pitchFamily="17" charset="-128"/>
                <a:cs typeface="+mn-cs"/>
              </a:rPr>
              <a:t>事前</a:t>
            </a:r>
            <a:r>
              <a:rPr kumimoji="1" lang="ja-JP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HG明朝B" panose="02020809000000000000" pitchFamily="17" charset="-128"/>
                <a:cs typeface="+mn-cs"/>
              </a:rPr>
              <a:t>参加</a:t>
            </a:r>
            <a:r>
              <a:rPr kumimoji="1" lang="ja-JP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HG明朝B" panose="02020809000000000000" pitchFamily="17" charset="-128"/>
                <a:cs typeface="+mn-cs"/>
              </a:rPr>
              <a:t>申し込み</a:t>
            </a:r>
            <a:endParaRPr kumimoji="1" lang="en-US" altLang="ja-JP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/>
              <a:ea typeface="HG明朝B" panose="02020809000000000000" pitchFamily="17" charset="-128"/>
              <a:cs typeface="+mn-cs"/>
            </a:endParaRPr>
          </a:p>
          <a:p>
            <a:pPr marL="0" marR="0" lvl="0" indent="0" algn="ctr" defTabSz="99550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/>
              <a:ea typeface="HG明朝B" panose="02020809000000000000" pitchFamily="17" charset="-128"/>
              <a:cs typeface="+mn-cs"/>
            </a:endParaRPr>
          </a:p>
          <a:p>
            <a:pPr marL="0" marR="0" lvl="0" indent="0" algn="l" defTabSz="99550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HG明朝B" panose="02020809000000000000" pitchFamily="17" charset="-128"/>
                <a:cs typeface="+mn-cs"/>
              </a:rPr>
              <a:t>申し込み先</a:t>
            </a:r>
            <a:r>
              <a:rPr kumimoji="1" lang="en-US" altLang="ja-JP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HG明朝B" panose="02020809000000000000" pitchFamily="17" charset="-128"/>
                <a:cs typeface="+mn-cs"/>
              </a:rPr>
              <a:t>	</a:t>
            </a:r>
            <a:r>
              <a:rPr kumimoji="1" lang="ja-JP" alt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HG明朝B" panose="02020809000000000000" pitchFamily="17" charset="-128"/>
                <a:cs typeface="+mn-cs"/>
              </a:rPr>
              <a:t>：　大正製薬㈱</a:t>
            </a:r>
            <a:r>
              <a:rPr kumimoji="1" lang="ja-JP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HG明朝B" panose="02020809000000000000" pitchFamily="17" charset="-128"/>
                <a:cs typeface="+mn-cs"/>
              </a:rPr>
              <a:t>　</a:t>
            </a:r>
            <a:endParaRPr kumimoji="1" lang="en-US" altLang="ja-JP" sz="2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/>
              <a:ea typeface="HG明朝B" panose="02020809000000000000" pitchFamily="17" charset="-128"/>
              <a:cs typeface="+mn-cs"/>
            </a:endParaRPr>
          </a:p>
          <a:p>
            <a:pPr marL="0" marR="0" lvl="0" indent="0" algn="l" defTabSz="99550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HG明朝B" panose="02020809000000000000" pitchFamily="17" charset="-128"/>
                <a:cs typeface="+mn-cs"/>
              </a:rPr>
              <a:t>　</a:t>
            </a:r>
            <a:r>
              <a:rPr kumimoji="1" lang="en-US" altLang="ja-JP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HG明朝B" panose="02020809000000000000" pitchFamily="17" charset="-128"/>
                <a:cs typeface="+mn-cs"/>
              </a:rPr>
              <a:t>FAX</a:t>
            </a:r>
            <a:r>
              <a:rPr kumimoji="1" lang="ja-JP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HG明朝B" panose="02020809000000000000" pitchFamily="17" charset="-128"/>
                <a:cs typeface="+mn-cs"/>
              </a:rPr>
              <a:t>　　 </a:t>
            </a:r>
            <a:r>
              <a:rPr kumimoji="1" lang="en-US" altLang="ja-JP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HG明朝B" panose="02020809000000000000" pitchFamily="17" charset="-128"/>
                <a:cs typeface="+mn-cs"/>
              </a:rPr>
              <a:t>	</a:t>
            </a:r>
            <a:r>
              <a:rPr kumimoji="1" lang="ja-JP" alt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HG明朝B" panose="02020809000000000000" pitchFamily="17" charset="-128"/>
                <a:cs typeface="+mn-cs"/>
              </a:rPr>
              <a:t>：</a:t>
            </a:r>
            <a:r>
              <a:rPr lang="ja-JP" altLang="en-US" sz="2600" noProof="0" dirty="0">
                <a:solidFill>
                  <a:prstClr val="black"/>
                </a:solidFill>
                <a:latin typeface="Cambria"/>
                <a:ea typeface="HG明朝B" panose="02020809000000000000" pitchFamily="17" charset="-128"/>
              </a:rPr>
              <a:t>　</a:t>
            </a:r>
            <a:r>
              <a:rPr kumimoji="1" lang="en-US" altLang="ja-JP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HG明朝B" panose="02020809000000000000" pitchFamily="17" charset="-128"/>
                <a:cs typeface="+mn-cs"/>
              </a:rPr>
              <a:t>089-913-1106</a:t>
            </a:r>
            <a:endParaRPr kumimoji="1" lang="en-US" altLang="ja-JP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/>
              <a:ea typeface="HG明朝B" panose="02020809000000000000" pitchFamily="17" charset="-128"/>
              <a:cs typeface="+mn-cs"/>
            </a:endParaRPr>
          </a:p>
          <a:p>
            <a:pPr marL="0" marR="0" lvl="0" indent="0" algn="l" defTabSz="99550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HG明朝B" panose="02020809000000000000" pitchFamily="17" charset="-128"/>
                <a:cs typeface="+mn-cs"/>
              </a:rPr>
              <a:t>　</a:t>
            </a:r>
            <a:r>
              <a:rPr kumimoji="1" lang="en-US" altLang="ja-JP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HG明朝B" panose="02020809000000000000" pitchFamily="17" charset="-128"/>
                <a:cs typeface="+mn-cs"/>
              </a:rPr>
              <a:t>E-mail</a:t>
            </a:r>
            <a:r>
              <a:rPr kumimoji="1" lang="ja-JP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HG明朝B" panose="02020809000000000000" pitchFamily="17" charset="-128"/>
                <a:cs typeface="+mn-cs"/>
              </a:rPr>
              <a:t>　</a:t>
            </a:r>
            <a:r>
              <a:rPr kumimoji="1" lang="en-US" altLang="ja-JP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HG明朝B" panose="02020809000000000000" pitchFamily="17" charset="-128"/>
                <a:cs typeface="+mn-cs"/>
              </a:rPr>
              <a:t>	</a:t>
            </a:r>
            <a:r>
              <a:rPr kumimoji="1" lang="ja-JP" alt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HG明朝B" panose="02020809000000000000" pitchFamily="17" charset="-128"/>
                <a:cs typeface="+mn-cs"/>
              </a:rPr>
              <a:t>：  </a:t>
            </a:r>
            <a:r>
              <a:rPr kumimoji="1" lang="ja-JP" altLang="en-US" sz="2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HG明朝B" panose="02020809000000000000" pitchFamily="17" charset="-128"/>
                <a:cs typeface="+mn-cs"/>
              </a:rPr>
              <a:t>   </a:t>
            </a:r>
            <a:r>
              <a:rPr lang="en-US" altLang="ja-JP" sz="2600" dirty="0" smtClean="0">
                <a:solidFill>
                  <a:prstClr val="black"/>
                </a:solidFill>
                <a:latin typeface="Cambria"/>
                <a:ea typeface="HG明朝B" panose="02020809000000000000" pitchFamily="17" charset="-128"/>
              </a:rPr>
              <a:t>n</a:t>
            </a:r>
            <a:r>
              <a:rPr kumimoji="1" lang="en-US" altLang="ja-JP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HG明朝B" panose="02020809000000000000" pitchFamily="17" charset="-128"/>
                <a:cs typeface="+mn-cs"/>
              </a:rPr>
              <a:t>-yamanaka@taisho.co.jp</a:t>
            </a:r>
            <a:endParaRPr kumimoji="1" lang="ja-JP" alt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/>
              <a:ea typeface="HG明朝B" panose="02020809000000000000" pitchFamily="17" charset="-128"/>
              <a:cs typeface="+mn-cs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96552" y="3832151"/>
            <a:ext cx="5837201" cy="331678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lIns="99549" tIns="49773" rIns="99549" bIns="49773" rtlCol="0">
            <a:spAutoFit/>
          </a:bodyPr>
          <a:lstStyle/>
          <a:p>
            <a:pPr marL="0" marR="0" lvl="0" indent="0" algn="l" defTabSz="99550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S創英角ｺﾞｼｯｸUB" pitchFamily="50" charset="-128"/>
                <a:ea typeface="HGS創英角ｺﾞｼｯｸUB" pitchFamily="50" charset="-128"/>
                <a:cs typeface="+mn-cs"/>
              </a:rPr>
              <a:t>代表者様ご連絡先</a:t>
            </a:r>
            <a:endParaRPr kumimoji="1" lang="en-US" altLang="ja-JP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S創英角ｺﾞｼｯｸUB" pitchFamily="50" charset="-128"/>
              <a:ea typeface="HGS創英角ｺﾞｼｯｸUB" pitchFamily="50" charset="-128"/>
              <a:cs typeface="+mn-cs"/>
            </a:endParaRPr>
          </a:p>
          <a:p>
            <a:pPr marL="0" marR="0" lvl="0" indent="0" algn="l" defTabSz="99550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9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S創英角ｺﾞｼｯｸUB" pitchFamily="50" charset="-128"/>
              <a:ea typeface="HGS創英角ｺﾞｼｯｸUB" pitchFamily="50" charset="-128"/>
              <a:cs typeface="+mn-cs"/>
            </a:endParaRPr>
          </a:p>
          <a:p>
            <a:pPr marL="0" marR="0" lvl="0" indent="0" algn="l" defTabSz="99550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S創英角ｺﾞｼｯｸUB" pitchFamily="50" charset="-128"/>
                <a:ea typeface="HGS創英角ｺﾞｼｯｸUB" pitchFamily="50" charset="-128"/>
                <a:cs typeface="+mn-cs"/>
              </a:rPr>
              <a:t>ご施設名</a:t>
            </a:r>
            <a:r>
              <a:rPr kumimoji="1" lang="ja-JP" alt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S創英角ｺﾞｼｯｸUB" pitchFamily="50" charset="-128"/>
                <a:ea typeface="HGS創英角ｺﾞｼｯｸUB" pitchFamily="50" charset="-128"/>
                <a:cs typeface="+mn-cs"/>
              </a:rPr>
              <a:t>：</a:t>
            </a:r>
            <a:r>
              <a:rPr kumimoji="1" lang="ja-JP" alt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S創英角ｺﾞｼｯｸUB" pitchFamily="50" charset="-128"/>
                <a:ea typeface="HGS創英角ｺﾞｼｯｸUB" pitchFamily="50" charset="-128"/>
                <a:cs typeface="+mn-cs"/>
              </a:rPr>
              <a:t>　 </a:t>
            </a:r>
            <a:r>
              <a:rPr kumimoji="1" lang="ja-JP" altLang="en-US" sz="19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S創英角ｺﾞｼｯｸUB" pitchFamily="50" charset="-128"/>
                <a:ea typeface="HGS創英角ｺﾞｼｯｸUB" pitchFamily="50" charset="-128"/>
                <a:cs typeface="+mn-cs"/>
              </a:rPr>
              <a:t>                                        </a:t>
            </a:r>
            <a:r>
              <a:rPr kumimoji="1" lang="ja-JP" altLang="en-US" sz="19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S創英角ｺﾞｼｯｸUB" pitchFamily="50" charset="-128"/>
                <a:ea typeface="HGS創英角ｺﾞｼｯｸUB" pitchFamily="50" charset="-128"/>
                <a:cs typeface="+mn-cs"/>
              </a:rPr>
              <a:t>           </a:t>
            </a:r>
            <a:endParaRPr kumimoji="1" lang="en-US" altLang="ja-JP" sz="19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S創英角ｺﾞｼｯｸUB" pitchFamily="50" charset="-128"/>
              <a:ea typeface="HGS創英角ｺﾞｼｯｸUB" pitchFamily="50" charset="-128"/>
              <a:cs typeface="+mn-cs"/>
            </a:endParaRPr>
          </a:p>
          <a:p>
            <a:pPr marL="0" marR="0" lvl="0" indent="0" algn="l" defTabSz="99550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S創英角ｺﾞｼｯｸUB" pitchFamily="50" charset="-128"/>
              <a:ea typeface="HGS創英角ｺﾞｼｯｸUB" pitchFamily="50" charset="-128"/>
              <a:cs typeface="+mn-cs"/>
            </a:endParaRPr>
          </a:p>
          <a:p>
            <a:pPr marL="0" marR="0" lvl="0" indent="0" algn="l" defTabSz="99550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S創英角ｺﾞｼｯｸUB" pitchFamily="50" charset="-128"/>
                <a:ea typeface="HGS創英角ｺﾞｼｯｸUB" pitchFamily="50" charset="-128"/>
                <a:cs typeface="+mn-cs"/>
              </a:rPr>
              <a:t>ご芳名：　 </a:t>
            </a:r>
            <a:r>
              <a:rPr kumimoji="1" lang="ja-JP" alt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S創英角ｺﾞｼｯｸUB" pitchFamily="50" charset="-128"/>
                <a:ea typeface="HGS創英角ｺﾞｼｯｸUB" pitchFamily="50" charset="-128"/>
                <a:cs typeface="+mn-cs"/>
              </a:rPr>
              <a:t>　</a:t>
            </a:r>
            <a:r>
              <a:rPr kumimoji="1" lang="ja-JP" altLang="en-US" sz="19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S創英角ｺﾞｼｯｸUB" pitchFamily="50" charset="-128"/>
                <a:ea typeface="HGS創英角ｺﾞｼｯｸUB" pitchFamily="50" charset="-128"/>
                <a:cs typeface="+mn-cs"/>
              </a:rPr>
              <a:t>                                                   </a:t>
            </a:r>
            <a:endParaRPr kumimoji="1" lang="en-US" altLang="ja-JP" sz="19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S創英角ｺﾞｼｯｸUB" pitchFamily="50" charset="-128"/>
              <a:ea typeface="HGS創英角ｺﾞｼｯｸUB" pitchFamily="50" charset="-128"/>
              <a:cs typeface="+mn-cs"/>
            </a:endParaRPr>
          </a:p>
          <a:p>
            <a:pPr marL="0" marR="0" lvl="0" indent="0" algn="l" defTabSz="99550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9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S創英角ｺﾞｼｯｸUB" pitchFamily="50" charset="-128"/>
              <a:ea typeface="HGS創英角ｺﾞｼｯｸUB" pitchFamily="50" charset="-128"/>
              <a:cs typeface="+mn-cs"/>
            </a:endParaRPr>
          </a:p>
          <a:p>
            <a:pPr marL="0" marR="0" lvl="0" indent="0" algn="l" defTabSz="99550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S創英角ｺﾞｼｯｸUB" pitchFamily="50" charset="-128"/>
                <a:ea typeface="HGS創英角ｺﾞｼｯｸUB" pitchFamily="50" charset="-128"/>
                <a:cs typeface="+mn-cs"/>
              </a:rPr>
              <a:t>（ご連絡先）</a:t>
            </a:r>
            <a:endParaRPr kumimoji="1" lang="en-US" altLang="ja-JP" sz="19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S創英角ｺﾞｼｯｸUB" pitchFamily="50" charset="-128"/>
              <a:ea typeface="HGS創英角ｺﾞｼｯｸUB" pitchFamily="50" charset="-128"/>
              <a:cs typeface="+mn-cs"/>
            </a:endParaRPr>
          </a:p>
          <a:p>
            <a:pPr marL="0" marR="0" lvl="0" indent="0" algn="l" defTabSz="99550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S創英角ｺﾞｼｯｸUB" pitchFamily="50" charset="-128"/>
                <a:ea typeface="HGS創英角ｺﾞｼｯｸUB" pitchFamily="50" charset="-128"/>
                <a:cs typeface="+mn-cs"/>
              </a:rPr>
              <a:t>TEL</a:t>
            </a:r>
            <a:r>
              <a:rPr kumimoji="1" lang="ja-JP" alt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S創英角ｺﾞｼｯｸUB" pitchFamily="50" charset="-128"/>
                <a:ea typeface="HGS創英角ｺﾞｼｯｸUB" pitchFamily="50" charset="-128"/>
                <a:cs typeface="+mn-cs"/>
              </a:rPr>
              <a:t>：　 </a:t>
            </a:r>
            <a:r>
              <a:rPr kumimoji="1" lang="ja-JP" altLang="en-US" sz="19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S創英角ｺﾞｼｯｸUB" pitchFamily="50" charset="-128"/>
                <a:ea typeface="HGS創英角ｺﾞｼｯｸUB" pitchFamily="50" charset="-128"/>
                <a:cs typeface="+mn-cs"/>
              </a:rPr>
              <a:t>                                                          </a:t>
            </a:r>
            <a:endParaRPr kumimoji="1" lang="en-US" altLang="ja-JP" sz="19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S創英角ｺﾞｼｯｸUB" pitchFamily="50" charset="-128"/>
              <a:ea typeface="HGS創英角ｺﾞｼｯｸUB" pitchFamily="50" charset="-128"/>
              <a:cs typeface="+mn-cs"/>
            </a:endParaRPr>
          </a:p>
          <a:p>
            <a:pPr marL="0" marR="0" lvl="0" indent="0" algn="l" defTabSz="99550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S創英角ｺﾞｼｯｸUB" pitchFamily="50" charset="-128"/>
              <a:ea typeface="HGS創英角ｺﾞｼｯｸUB" pitchFamily="50" charset="-128"/>
              <a:cs typeface="+mn-cs"/>
            </a:endParaRPr>
          </a:p>
          <a:p>
            <a:pPr marL="0" marR="0" lvl="0" indent="0" algn="l" defTabSz="99550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S創英角ｺﾞｼｯｸUB" pitchFamily="50" charset="-128"/>
                <a:ea typeface="HGS創英角ｺﾞｼｯｸUB" pitchFamily="50" charset="-128"/>
                <a:cs typeface="+mn-cs"/>
              </a:rPr>
              <a:t>E-mail</a:t>
            </a:r>
            <a:r>
              <a:rPr kumimoji="1" lang="ja-JP" alt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S創英角ｺﾞｼｯｸUB" pitchFamily="50" charset="-128"/>
                <a:ea typeface="HGS創英角ｺﾞｼｯｸUB" pitchFamily="50" charset="-128"/>
                <a:cs typeface="+mn-cs"/>
              </a:rPr>
              <a:t>：</a:t>
            </a:r>
            <a:r>
              <a:rPr kumimoji="1" lang="en-US" altLang="ja-JP" sz="19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S創英角ｺﾞｼｯｸUB" pitchFamily="50" charset="-128"/>
                <a:ea typeface="HGS創英角ｺﾞｼｯｸUB" pitchFamily="50" charset="-128"/>
                <a:cs typeface="+mn-cs"/>
              </a:rPr>
              <a:t>                                                          </a:t>
            </a:r>
            <a:endParaRPr kumimoji="1" lang="en-US" altLang="ja-JP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S創英角ｺﾞｼｯｸUB" pitchFamily="50" charset="-128"/>
              <a:ea typeface="HGS創英角ｺﾞｼｯｸUB" pitchFamily="50" charset="-128"/>
              <a:cs typeface="+mn-cs"/>
            </a:endParaRPr>
          </a:p>
          <a:p>
            <a:pPr marL="0" marR="0" lvl="0" indent="0" algn="l" defTabSz="99550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S創英角ｺﾞｼｯｸUB" pitchFamily="50" charset="-128"/>
              <a:ea typeface="HGS創英角ｺﾞｼｯｸUB" pitchFamily="50" charset="-128"/>
              <a:cs typeface="+mn-cs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5041" y="9088735"/>
            <a:ext cx="66936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954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※</a:t>
            </a:r>
            <a:r>
              <a:rPr kumimoji="1" lang="ja-JP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当日の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軽食</a:t>
            </a:r>
            <a:r>
              <a:rPr kumimoji="1" lang="ja-JP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の数を確認させていただきますので</a:t>
            </a:r>
            <a:endParaRPr kumimoji="1" lang="en-US" altLang="ja-JP" sz="20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ctr" defTabSz="9954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お手数おかけしますが、</a:t>
            </a:r>
            <a:r>
              <a:rPr kumimoji="1" lang="en-US" altLang="ja-JP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FAX</a:t>
            </a:r>
            <a:r>
              <a:rPr kumimoji="1" lang="ja-JP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もしくはメールにて</a:t>
            </a:r>
            <a:endParaRPr kumimoji="1" lang="en-US" altLang="ja-JP" sz="20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ctr" defTabSz="9954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b="1" u="sng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9</a:t>
            </a:r>
            <a:r>
              <a:rPr kumimoji="1" lang="ja-JP" alt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月</a:t>
            </a:r>
            <a:r>
              <a:rPr lang="en-US" altLang="ja-JP" b="1" u="sng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13</a:t>
            </a:r>
            <a:r>
              <a:rPr kumimoji="1" lang="ja-JP" alt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日（金）までに事前申し込み</a:t>
            </a:r>
            <a:r>
              <a:rPr kumimoji="1" lang="ja-JP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をお願い致します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。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99239" y="7360543"/>
            <a:ext cx="685315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954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（参加予定者数）</a:t>
            </a:r>
            <a:endParaRPr kumimoji="1" lang="en-US" altLang="ja-JP" sz="2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954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医師　　　</a:t>
            </a:r>
            <a:r>
              <a:rPr kumimoji="1" lang="ja-JP" alt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</a:t>
            </a:r>
            <a:r>
              <a:rPr kumimoji="1" lang="ja-JP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名</a:t>
            </a:r>
            <a:endParaRPr kumimoji="1" lang="en-US" altLang="ja-JP" sz="20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954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l" defTabSz="9954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看護師　　</a:t>
            </a:r>
            <a:r>
              <a:rPr kumimoji="1" lang="ja-JP" alt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</a:t>
            </a:r>
            <a:r>
              <a:rPr kumimoji="1" lang="ja-JP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名　　その他　　</a:t>
            </a:r>
            <a:r>
              <a:rPr kumimoji="1" lang="ja-JP" alt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</a:t>
            </a:r>
            <a:r>
              <a:rPr kumimoji="1" lang="ja-JP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名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1393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クチュール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アース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アングル.thmx</Template>
  <TotalTime>1236</TotalTime>
  <Words>201</Words>
  <Application>Microsoft Office PowerPoint</Application>
  <PresentationFormat>ユーザー設定</PresentationFormat>
  <Paragraphs>59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2</vt:i4>
      </vt:variant>
    </vt:vector>
  </HeadingPairs>
  <TitlesOfParts>
    <vt:vector size="12" baseType="lpstr">
      <vt:lpstr>HGS創英角ｺﾞｼｯｸUB</vt:lpstr>
      <vt:lpstr>HGｺﾞｼｯｸM</vt:lpstr>
      <vt:lpstr>HG明朝B</vt:lpstr>
      <vt:lpstr>ＭＳ Ｐゴシック</vt:lpstr>
      <vt:lpstr>メイリオ</vt:lpstr>
      <vt:lpstr>Arial</vt:lpstr>
      <vt:lpstr>Calibri</vt:lpstr>
      <vt:lpstr>Cambria</vt:lpstr>
      <vt:lpstr>1_Office ​​テーマ</vt:lpstr>
      <vt:lpstr>Office ​​テーマ</vt:lpstr>
      <vt:lpstr>PowerPoint プレゼンテーション</vt:lpstr>
      <vt:lpstr>PowerPoint プレゼンテーション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Miyuki Toizumi</dc:creator>
  <cp:lastModifiedBy>山中　直也</cp:lastModifiedBy>
  <cp:revision>151</cp:revision>
  <cp:lastPrinted>2018-01-31T01:47:35Z</cp:lastPrinted>
  <dcterms:created xsi:type="dcterms:W3CDTF">2014-11-26T00:25:54Z</dcterms:created>
  <dcterms:modified xsi:type="dcterms:W3CDTF">2019-08-05T02:28:11Z</dcterms:modified>
</cp:coreProperties>
</file>