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7561263" cy="10693400"/>
  <p:notesSz cx="6800850" cy="9932988"/>
  <p:custDataLst>
    <p:tags r:id="rId6"/>
  </p:custDataLst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598" userDrawn="1">
          <p15:clr>
            <a:srgbClr val="A4A3A4"/>
          </p15:clr>
        </p15:guide>
        <p15:guide id="2" pos="20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FF3300"/>
    <a:srgbClr val="17375E"/>
    <a:srgbClr val="F5DA13"/>
    <a:srgbClr val="EDCEE3"/>
    <a:srgbClr val="FFCC00"/>
    <a:srgbClr val="DDD9C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8" autoAdjust="0"/>
    <p:restoredTop sz="93834" autoAdjust="0"/>
  </p:normalViewPr>
  <p:slideViewPr>
    <p:cSldViewPr>
      <p:cViewPr varScale="1">
        <p:scale>
          <a:sx n="66" d="100"/>
          <a:sy n="66" d="100"/>
        </p:scale>
        <p:origin x="3096" y="72"/>
      </p:cViewPr>
      <p:guideLst>
        <p:guide orient="horz" pos="4598"/>
        <p:guide pos="20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7035" cy="496650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52243" y="1"/>
            <a:ext cx="2947035" cy="496650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638EE3D2-2488-463E-976E-34FB206BDD5D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2" y="9434615"/>
            <a:ext cx="2947035" cy="496650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52243" y="9434615"/>
            <a:ext cx="2947035" cy="496650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99B83CA3-B856-4F84-BE4E-1C6DC1FAEF6C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4727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7035" cy="498374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2243" y="0"/>
            <a:ext cx="2947035" cy="498374"/>
          </a:xfrm>
          <a:prstGeom prst="rect">
            <a:avLst/>
          </a:prstGeom>
        </p:spPr>
        <p:txBody>
          <a:bodyPr vert="horz" lIns="91426" tIns="45714" rIns="91426" bIns="45714" rtlCol="0"/>
          <a:lstStyle>
            <a:lvl1pPr algn="r">
              <a:defRPr sz="1200"/>
            </a:lvl1pPr>
          </a:lstStyle>
          <a:p>
            <a:fld id="{F355B85A-7F6D-4CDC-B458-232D9ADD6BDD}" type="datetimeFigureOut">
              <a:rPr kumimoji="1" lang="ja-JP" altLang="en-US" smtClean="0"/>
              <a:t>2021/8/27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9838"/>
            <a:ext cx="23717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6" tIns="45714" rIns="91426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086" y="4780251"/>
            <a:ext cx="5440680" cy="3911114"/>
          </a:xfrm>
          <a:prstGeom prst="rect">
            <a:avLst/>
          </a:prstGeom>
        </p:spPr>
        <p:txBody>
          <a:bodyPr vert="horz" lIns="91426" tIns="45714" rIns="91426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34616"/>
            <a:ext cx="2947035" cy="498373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2243" y="9434616"/>
            <a:ext cx="2947035" cy="498373"/>
          </a:xfrm>
          <a:prstGeom prst="rect">
            <a:avLst/>
          </a:prstGeom>
        </p:spPr>
        <p:txBody>
          <a:bodyPr vert="horz" lIns="91426" tIns="45714" rIns="91426" bIns="45714" rtlCol="0" anchor="b"/>
          <a:lstStyle>
            <a:lvl1pPr algn="r">
              <a:defRPr sz="1200"/>
            </a:lvl1pPr>
          </a:lstStyle>
          <a:p>
            <a:fld id="{78175323-8FE5-4C08-BCAF-C6FC33C3A5E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9365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5323-8FE5-4C08-BCAF-C6FC33C3A5E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71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75323-8FE5-4C08-BCAF-C6FC33C3A5E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71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49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78063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A23F6-0880-43EC-A96B-FD8D2A02D85A}" type="datetimeFigureOut">
              <a:rPr kumimoji="1" lang="ja-JP" altLang="en-US" smtClean="0"/>
              <a:pPr/>
              <a:t>2021/8/27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583432" y="9911199"/>
            <a:ext cx="2394400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5418905" y="9911199"/>
            <a:ext cx="1764295" cy="569324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D74D-1AC9-46C9-B199-9114AED0CD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13695F52-47DC-467B-90F7-0BCB78F86B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" y="0"/>
            <a:ext cx="7554053" cy="10693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89CC75D-DF4F-4C3B-AB63-3288A84F1A32}"/>
              </a:ext>
            </a:extLst>
          </p:cNvPr>
          <p:cNvSpPr/>
          <p:nvPr/>
        </p:nvSpPr>
        <p:spPr>
          <a:xfrm>
            <a:off x="396255" y="5806948"/>
            <a:ext cx="6768748" cy="2287910"/>
          </a:xfrm>
          <a:prstGeom prst="rect">
            <a:avLst/>
          </a:prstGeom>
          <a:noFill/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23F8B5D-0710-4BC3-BBD5-0EB8D7F86F21}"/>
              </a:ext>
            </a:extLst>
          </p:cNvPr>
          <p:cNvSpPr/>
          <p:nvPr/>
        </p:nvSpPr>
        <p:spPr>
          <a:xfrm>
            <a:off x="502116" y="5593727"/>
            <a:ext cx="3678818" cy="34701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地域糖尿病療養指導士受講証明書について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B927FDA7-6359-4A12-B369-DF7D57221D6C}"/>
              </a:ext>
            </a:extLst>
          </p:cNvPr>
          <p:cNvSpPr/>
          <p:nvPr/>
        </p:nvSpPr>
        <p:spPr>
          <a:xfrm>
            <a:off x="479371" y="5910551"/>
            <a:ext cx="6597089" cy="2209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＜証明書発行条件＞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以下の条件で視聴された方に受講証明書（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PDF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）をメールにてお送りします（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月末予定）。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ライブ視聴：講演開始</a:t>
            </a:r>
            <a:r>
              <a:rPr lang="en-US" altLang="ja-JP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10</a:t>
            </a: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分以内に視聴開始（ログイン）し、最後まで視聴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オンデマンド視聴：動画をすべて視聴 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ライブ、オンデマンドいずれかの視聴のみで構いません。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視聴後アンケートにて、更新単位を申請する資格を申告　 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アンケートはメールにてご案内します。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受講証明書の発行をご希望の場合、必ず</a:t>
            </a:r>
            <a:r>
              <a:rPr lang="en-US" altLang="ja-JP" sz="9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9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人</a:t>
            </a:r>
            <a:r>
              <a:rPr lang="en-US" altLang="ja-JP" sz="9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900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メールアドレスでご登録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をお願い致します。システム上にて視聴ログを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計測しているため、合同視聴の場合も自身のメールアドレスに届いた視聴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による視聴が必要となります。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＜対象となる資格＞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愛媛糖尿病療養指導士、愛媛糖尿病療養支援士　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群　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単位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対象となる地域糖尿病療養指導士の最新情報は上記の</a:t>
            </a:r>
            <a:r>
              <a:rPr lang="en-US" altLang="ja-JP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URL</a:t>
            </a:r>
            <a:r>
              <a:rPr lang="ja-JP" altLang="en-US" sz="9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よりご確認いただけます。</a:t>
            </a:r>
            <a:endParaRPr lang="en-US" altLang="ja-JP" sz="1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AA803E2D-48AA-47C0-B33C-E685B3D370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" y="18108"/>
            <a:ext cx="7561263" cy="5562519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23F4A47-2919-4784-A56E-762D7CC5C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8165553"/>
            <a:ext cx="7561263" cy="236877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RESPONSE_KEYRANGE" val="1-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KEYPADPARA_OPTIONMODE" val="0"/>
  <p:tag name="ARS_RESPONSEPARA_NAMEMODE" val="1"/>
  <p:tag name="ARS_RESPONSEPARA_CANVOTE" val="cvAll"/>
  <p:tag name="ARS_RESPONSETYPE" val="None"/>
  <p:tag name="ARS_KEYPADPARA_MODIFYMODE" val="0"/>
  <p:tag name="ARS_CHARTPARA_DATAFORMAT" val="ltNumberValue"/>
  <p:tag name="ARS_CHARTPARA_SHOWTIME" val="csStop"/>
  <p:tag name="ARS_CHARTPARA_DATAPERCENTBASE" val="crResponse"/>
  <p:tag name="ARS_CHARTPARA_RELATEMODE" val="crNone"/>
  <p:tag name="ARS_CHARTPARA_RELATESLIDE" val="0"/>
  <p:tag name="ARS_CHARTPARA_SHOW3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KEYPADPARA_OPTIONMODE" val="0"/>
  <p:tag name="ARS_RESPONSEPARA_NAMEMODE" val="1"/>
  <p:tag name="ARS_RESPONSEPARA_CANVOTE" val="cvAll"/>
  <p:tag name="ARS_RESPONSETYPE" val="None"/>
  <p:tag name="ARS_KEYPADPARA_MODIFYMODE" val="0"/>
  <p:tag name="ARS_CHARTPARA_DATAFORMAT" val="ltNumberValue"/>
  <p:tag name="ARS_CHARTPARA_SHOWTIME" val="csStop"/>
  <p:tag name="ARS_CHARTPARA_DATAPERCENTBASE" val="crResponse"/>
  <p:tag name="ARS_CHARTPARA_RELATEMODE" val="crNone"/>
  <p:tag name="ARS_CHARTPARA_RELATESLIDE" val="0"/>
  <p:tag name="ARS_CHARTPARA_SHOW3D" val="0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192</Words>
  <Application>Microsoft Office PowerPoint</Application>
  <PresentationFormat>ユーザー設定</PresentationFormat>
  <Paragraphs>14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メイリオ</vt:lpstr>
      <vt:lpstr>Arial</vt:lpstr>
      <vt:lpstr>Calibri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2019-04-05T07:33:22Z</dcterms:created>
  <dcterms:modified xsi:type="dcterms:W3CDTF">2021-08-27T07:46:30Z</dcterms:modified>
</cp:coreProperties>
</file>